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574" r:id="rId2"/>
    <p:sldId id="623" r:id="rId3"/>
    <p:sldId id="626" r:id="rId4"/>
    <p:sldId id="588" r:id="rId5"/>
    <p:sldId id="622" r:id="rId6"/>
    <p:sldId id="589" r:id="rId7"/>
    <p:sldId id="602" r:id="rId8"/>
    <p:sldId id="604" r:id="rId9"/>
    <p:sldId id="612" r:id="rId10"/>
    <p:sldId id="593" r:id="rId11"/>
    <p:sldId id="601" r:id="rId12"/>
    <p:sldId id="600" r:id="rId13"/>
    <p:sldId id="594" r:id="rId14"/>
    <p:sldId id="595" r:id="rId15"/>
    <p:sldId id="596" r:id="rId16"/>
    <p:sldId id="624" r:id="rId17"/>
    <p:sldId id="597" r:id="rId18"/>
    <p:sldId id="625" r:id="rId19"/>
    <p:sldId id="627" r:id="rId20"/>
    <p:sldId id="628" r:id="rId21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27BCBF2-56D9-46D1-8CF2-00CC697ACA97}">
          <p14:sldIdLst>
            <p14:sldId id="574"/>
            <p14:sldId id="623"/>
            <p14:sldId id="626"/>
            <p14:sldId id="588"/>
            <p14:sldId id="622"/>
            <p14:sldId id="589"/>
            <p14:sldId id="602"/>
            <p14:sldId id="604"/>
            <p14:sldId id="612"/>
            <p14:sldId id="593"/>
            <p14:sldId id="601"/>
            <p14:sldId id="600"/>
            <p14:sldId id="594"/>
            <p14:sldId id="595"/>
            <p14:sldId id="596"/>
            <p14:sldId id="624"/>
            <p14:sldId id="597"/>
            <p14:sldId id="625"/>
            <p14:sldId id="627"/>
            <p14:sldId id="628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16" autoAdjust="0"/>
    <p:restoredTop sz="97412" autoAdjust="0"/>
  </p:normalViewPr>
  <p:slideViewPr>
    <p:cSldViewPr>
      <p:cViewPr varScale="1">
        <p:scale>
          <a:sx n="152" d="100"/>
          <a:sy n="152" d="100"/>
        </p:scale>
        <p:origin x="-62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C91092-E3D9-4192-A761-08A919EA52C0}" type="datetimeFigureOut">
              <a:rPr kumimoji="1" lang="ja-JP" altLang="en-US" smtClean="0"/>
              <a:t>2016/09/27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32B146-8FA0-45D7-B674-7E8A056433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6288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96F2C-E68B-4B6F-AF02-56A6E6F984A9}" type="datetimeFigureOut">
              <a:rPr kumimoji="1" lang="ja-JP" altLang="en-US" smtClean="0"/>
              <a:t>2016/09/27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3BD558-6001-4B92-A05E-06FB88E7F2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8930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8301" y="904875"/>
            <a:ext cx="8082775" cy="2605088"/>
          </a:xfrm>
        </p:spPr>
        <p:txBody>
          <a:bodyPr anchor="b"/>
          <a:lstStyle>
            <a:lvl1pPr algn="ctr">
              <a:defRPr sz="45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18301" y="3859212"/>
            <a:ext cx="8082775" cy="1979613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4882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792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648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9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2" y="365126"/>
            <a:ext cx="5800725" cy="581183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111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9862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83562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sz="quarter" idx="10"/>
          </p:nvPr>
        </p:nvSpPr>
        <p:spPr>
          <a:xfrm>
            <a:off x="467544" y="5805264"/>
            <a:ext cx="7200800" cy="936104"/>
          </a:xfrm>
        </p:spPr>
        <p:txBody>
          <a:bodyPr>
            <a:noAutofit/>
          </a:bodyPr>
          <a:lstStyle>
            <a:lvl1pPr marL="0" indent="0">
              <a:buFont typeface="Wingdings" panose="05000000000000000000" pitchFamily="2" charset="2"/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Font typeface="Wingdings" panose="05000000000000000000" pitchFamily="2" charset="2"/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Font typeface="Wingdings" panose="05000000000000000000" pitchFamily="2" charset="2"/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Font typeface="Wingdings" panose="05000000000000000000" pitchFamily="2" charset="2"/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Font typeface="Wingdings" panose="05000000000000000000" pitchFamily="2" charset="2"/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13"/>
          </p:nvPr>
        </p:nvSpPr>
        <p:spPr>
          <a:xfrm>
            <a:off x="7740352" y="6356352"/>
            <a:ext cx="774998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910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>
                    <a:lumMod val="9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0715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4002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7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525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849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116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8878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/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59809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600" b="1" kern="1200">
          <a:solidFill>
            <a:schemeClr val="accent5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358775" indent="-358775" algn="l" defTabSz="685800" rtl="0" eaLnBrk="1" latinLnBrk="0" hangingPunct="1">
        <a:lnSpc>
          <a:spcPct val="120000"/>
        </a:lnSpc>
        <a:spcBef>
          <a:spcPts val="750"/>
        </a:spcBef>
        <a:buClr>
          <a:schemeClr val="accent5"/>
        </a:buClr>
        <a:buSzPct val="70000"/>
        <a:buFont typeface="Wingdings" panose="05000000000000000000" pitchFamily="2" charset="2"/>
        <a:buChar char="n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marL="715963" indent="-373063" algn="l" defTabSz="685800" rtl="0" eaLnBrk="1" latinLnBrk="0" hangingPunct="1">
        <a:lnSpc>
          <a:spcPct val="120000"/>
        </a:lnSpc>
        <a:spcBef>
          <a:spcPts val="375"/>
        </a:spcBef>
        <a:buClr>
          <a:schemeClr val="accent5"/>
        </a:buClr>
        <a:buSzPct val="70000"/>
        <a:buFont typeface="Wingdings" panose="05000000000000000000" pitchFamily="2" charset="2"/>
        <a:buChar char="p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2pPr>
      <a:lvl3pPr marL="982663" indent="-296863" algn="l" defTabSz="685800" rtl="0" eaLnBrk="1" latinLnBrk="0" hangingPunct="1">
        <a:lnSpc>
          <a:spcPct val="120000"/>
        </a:lnSpc>
        <a:spcBef>
          <a:spcPts val="375"/>
        </a:spcBef>
        <a:buClr>
          <a:schemeClr val="accent5"/>
        </a:buClr>
        <a:buSzPct val="7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3pPr>
      <a:lvl4pPr marL="1257300" indent="-228600" algn="l" defTabSz="685800" rtl="0" eaLnBrk="1" latinLnBrk="0" hangingPunct="1">
        <a:lnSpc>
          <a:spcPct val="120000"/>
        </a:lnSpc>
        <a:spcBef>
          <a:spcPts val="375"/>
        </a:spcBef>
        <a:buClr>
          <a:schemeClr val="accent5"/>
        </a:buClr>
        <a:buSzPct val="7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4pPr>
      <a:lvl5pPr marL="1714500" indent="-342900" algn="l" defTabSz="685800" rtl="0" eaLnBrk="1" latinLnBrk="0" hangingPunct="1">
        <a:lnSpc>
          <a:spcPct val="120000"/>
        </a:lnSpc>
        <a:spcBef>
          <a:spcPts val="375"/>
        </a:spcBef>
        <a:buClr>
          <a:schemeClr val="accent5"/>
        </a:buClr>
        <a:buSzPct val="7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hyperlink" Target="http://www.mmdagent.jp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Android </a:t>
            </a:r>
            <a:r>
              <a:rPr kumimoji="1" lang="ja-JP" altLang="en-US" dirty="0" smtClean="0"/>
              <a:t>版 の利用方法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767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マニフェストファイルの編集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spc="-150" dirty="0" smtClean="0"/>
              <a:t>“app/</a:t>
            </a:r>
            <a:r>
              <a:rPr kumimoji="1" lang="en-US" altLang="ja-JP" spc="-150" dirty="0" err="1" smtClean="0"/>
              <a:t>src</a:t>
            </a:r>
            <a:r>
              <a:rPr kumimoji="1" lang="en-US" altLang="ja-JP" spc="-150" dirty="0" smtClean="0"/>
              <a:t>/main/AndroidManifest.xml”</a:t>
            </a:r>
            <a:r>
              <a:rPr lang="ja-JP" altLang="en-US" spc="-150" dirty="0" smtClean="0"/>
              <a:t> を編集する</a:t>
            </a:r>
            <a:endParaRPr kumimoji="1" lang="en-US" altLang="ja-JP" spc="-150" dirty="0" smtClean="0"/>
          </a:p>
          <a:p>
            <a:pPr marL="514350" indent="-514350">
              <a:spcBef>
                <a:spcPts val="1200"/>
              </a:spcBef>
              <a:buSzPct val="100000"/>
              <a:buFont typeface="+mj-lt"/>
              <a:buAutoNum type="arabicPeriod"/>
            </a:pPr>
            <a:r>
              <a:rPr kumimoji="1" lang="ja-JP" altLang="en-US" dirty="0" smtClean="0"/>
              <a:t>パーミッションの</a:t>
            </a:r>
            <a:r>
              <a:rPr lang="ja-JP" altLang="en-US" dirty="0"/>
              <a:t>追加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外部ストレージの読み込み権限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音声録音権限</a:t>
            </a:r>
            <a:endParaRPr kumimoji="1" lang="en-US" altLang="ja-JP" dirty="0" smtClean="0"/>
          </a:p>
          <a:p>
            <a:pPr marL="514350" indent="-514350">
              <a:spcBef>
                <a:spcPts val="2400"/>
              </a:spcBef>
              <a:buSzPct val="100000"/>
              <a:buFont typeface="+mj-lt"/>
              <a:buAutoNum type="arabicPeriod"/>
            </a:pPr>
            <a:r>
              <a:rPr lang="en-US" altLang="ja-JP" dirty="0" err="1" smtClean="0"/>
              <a:t>NativeActivity</a:t>
            </a:r>
            <a:r>
              <a:rPr lang="en-US" altLang="ja-JP" dirty="0" smtClean="0"/>
              <a:t> </a:t>
            </a:r>
            <a:r>
              <a:rPr lang="ja-JP" altLang="en-US" dirty="0" smtClean="0"/>
              <a:t>の追加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8637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l</a:t>
            </a:r>
            <a:r>
              <a:rPr kumimoji="1" lang="en-US" altLang="ja-JP" dirty="0" err="1" smtClean="0"/>
              <a:t>ocal.properties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の編集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NDK </a:t>
            </a:r>
            <a:r>
              <a:rPr kumimoji="1" lang="ja-JP" altLang="en-US" dirty="0" smtClean="0"/>
              <a:t>のパスを記述する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“</a:t>
            </a:r>
            <a:r>
              <a:rPr lang="en-US" altLang="ja-JP" dirty="0" err="1" smtClean="0"/>
              <a:t>ndk.dir</a:t>
            </a:r>
            <a:r>
              <a:rPr lang="en-US" altLang="ja-JP" dirty="0" smtClean="0"/>
              <a:t>=&lt;Android NDK </a:t>
            </a:r>
            <a:r>
              <a:rPr lang="ja-JP" altLang="en-US" dirty="0" smtClean="0"/>
              <a:t>の保存先</a:t>
            </a:r>
            <a:r>
              <a:rPr lang="en-US" altLang="ja-JP" dirty="0" smtClean="0"/>
              <a:t>&gt;”</a:t>
            </a:r>
          </a:p>
          <a:p>
            <a:pPr lvl="1"/>
            <a:r>
              <a:rPr kumimoji="1" lang="en-US" altLang="ja-JP" dirty="0" smtClean="0"/>
              <a:t>Windows </a:t>
            </a:r>
            <a:r>
              <a:rPr kumimoji="1" lang="ja-JP" altLang="en-US" dirty="0" smtClean="0"/>
              <a:t>の場合</a:t>
            </a:r>
            <a:r>
              <a:rPr lang="ja-JP" altLang="en-US" dirty="0"/>
              <a:t>，</a:t>
            </a:r>
            <a:r>
              <a:rPr kumimoji="1" lang="ja-JP" altLang="en-US" dirty="0" smtClean="0"/>
              <a:t>フォルダ区切り文字 </a:t>
            </a:r>
            <a:r>
              <a:rPr kumimoji="1" lang="en-US" altLang="ja-JP" dirty="0" smtClean="0"/>
              <a:t>“\” </a:t>
            </a:r>
            <a:r>
              <a:rPr lang="ja-JP" altLang="en-US" dirty="0" smtClean="0"/>
              <a:t>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“\\” </a:t>
            </a:r>
            <a:r>
              <a:rPr lang="ja-JP" altLang="en-US" dirty="0" smtClean="0"/>
              <a:t>と入力すること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“\” </a:t>
            </a:r>
            <a:r>
              <a:rPr lang="ja-JP" altLang="en-US" dirty="0" smtClean="0"/>
              <a:t>は</a:t>
            </a:r>
            <a:r>
              <a:rPr kumimoji="1" lang="ja-JP" altLang="en-US" dirty="0" smtClean="0"/>
              <a:t>エスケープ文字であるため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5076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b</a:t>
            </a:r>
            <a:r>
              <a:rPr kumimoji="1" lang="en-US" altLang="ja-JP" dirty="0" err="1" smtClean="0"/>
              <a:t>uild.gredle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の編集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app/</a:t>
            </a:r>
            <a:r>
              <a:rPr lang="en-US" altLang="ja-JP" dirty="0" err="1" smtClean="0"/>
              <a:t>build.gredle</a:t>
            </a:r>
            <a:r>
              <a:rPr lang="en-US" altLang="ja-JP" dirty="0" smtClean="0"/>
              <a:t> </a:t>
            </a:r>
            <a:r>
              <a:rPr lang="ja-JP" altLang="en-US" dirty="0" smtClean="0"/>
              <a:t>を</a:t>
            </a:r>
            <a:r>
              <a:rPr lang="ja-JP" altLang="en-US" dirty="0"/>
              <a:t>編集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同名のファイルが他フォルダにもあるため注意</a:t>
            </a:r>
            <a:endParaRPr lang="en-US" altLang="ja-JP" dirty="0" smtClean="0"/>
          </a:p>
          <a:p>
            <a:r>
              <a:rPr kumimoji="1" lang="en-US" altLang="ja-JP" dirty="0" err="1" smtClean="0"/>
              <a:t>MMDAgent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のソースコード中の</a:t>
            </a:r>
            <a:r>
              <a:rPr lang="en-US" altLang="ja-JP" dirty="0"/>
              <a:t> </a:t>
            </a:r>
            <a:r>
              <a:rPr lang="en-US" altLang="ja-JP" dirty="0" err="1" smtClean="0"/>
              <a:t>Makefile</a:t>
            </a:r>
            <a:r>
              <a:rPr lang="en-US" altLang="ja-JP" dirty="0" smtClean="0"/>
              <a:t> </a:t>
            </a:r>
            <a:r>
              <a:rPr lang="ja-JP" altLang="en-US" dirty="0" smtClean="0"/>
              <a:t>と同じようなことを</a:t>
            </a:r>
            <a:r>
              <a:rPr lang="ja-JP" altLang="en-US" dirty="0"/>
              <a:t>記述する</a:t>
            </a:r>
            <a:endParaRPr lang="en-US" altLang="ja-JP" dirty="0" smtClean="0"/>
          </a:p>
          <a:p>
            <a:pPr lvl="1"/>
            <a:r>
              <a:rPr kumimoji="1" lang="en-US" altLang="ja-JP" dirty="0" err="1" smtClean="0"/>
              <a:t>Config.h</a:t>
            </a:r>
            <a:r>
              <a:rPr lang="ja-JP" altLang="en-US" dirty="0"/>
              <a:t> </a:t>
            </a:r>
            <a:r>
              <a:rPr lang="ja-JP" altLang="en-US" dirty="0" smtClean="0"/>
              <a:t>を生成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ソースコード</a:t>
            </a:r>
            <a:r>
              <a:rPr kumimoji="1" lang="ja-JP" altLang="en-US" dirty="0" smtClean="0"/>
              <a:t>を </a:t>
            </a:r>
            <a:r>
              <a:rPr kumimoji="1" lang="en-US" altLang="ja-JP" dirty="0" smtClean="0"/>
              <a:t>NDK </a:t>
            </a:r>
            <a:r>
              <a:rPr kumimoji="1" lang="ja-JP" altLang="en-US" dirty="0" smtClean="0"/>
              <a:t>でコンパイル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181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MMDAgent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のスクリプトの設置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Android </a:t>
            </a:r>
            <a:r>
              <a:rPr kumimoji="1" lang="ja-JP" altLang="en-US" dirty="0" smtClean="0"/>
              <a:t>のストレージに </a:t>
            </a:r>
            <a:r>
              <a:rPr kumimoji="1" lang="en-US" altLang="ja-JP" dirty="0" err="1" smtClean="0"/>
              <a:t>MMDAgent</a:t>
            </a:r>
            <a:r>
              <a:rPr kumimoji="1" lang="en-US" altLang="ja-JP" dirty="0" smtClean="0"/>
              <a:t> </a:t>
            </a:r>
            <a:r>
              <a:rPr lang="ja-JP" altLang="en-US" dirty="0" smtClean="0"/>
              <a:t>のスクリプトをコピー</a:t>
            </a:r>
            <a:endParaRPr lang="en-US" altLang="ja-JP" dirty="0" smtClean="0"/>
          </a:p>
          <a:p>
            <a:r>
              <a:rPr lang="ja-JP" altLang="en-US" dirty="0" smtClean="0"/>
              <a:t>ソースコードの中の </a:t>
            </a:r>
            <a:r>
              <a:rPr lang="en-US" altLang="ja-JP" dirty="0" smtClean="0"/>
              <a:t>App </a:t>
            </a:r>
            <a:r>
              <a:rPr lang="ja-JP" altLang="en-US" dirty="0" smtClean="0"/>
              <a:t>ディレクトリもコピー</a:t>
            </a:r>
            <a:endParaRPr lang="en-US" altLang="ja-JP" dirty="0" smtClean="0"/>
          </a:p>
          <a:p>
            <a:r>
              <a:rPr lang="ja-JP" altLang="en-US" dirty="0"/>
              <a:t>パス</a:t>
            </a:r>
            <a:r>
              <a:rPr kumimoji="1" lang="ja-JP" altLang="en-US" dirty="0" smtClean="0"/>
              <a:t>を覚えておく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4477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Android.mk </a:t>
            </a:r>
            <a:r>
              <a:rPr kumimoji="1" lang="ja-JP" altLang="en-US" dirty="0" smtClean="0"/>
              <a:t>の編集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a</a:t>
            </a:r>
            <a:r>
              <a:rPr kumimoji="1" lang="en-US" altLang="ja-JP" dirty="0" smtClean="0"/>
              <a:t>pp/src/main/jni/Library_MMDAgent/Android.mk </a:t>
            </a:r>
            <a:r>
              <a:rPr kumimoji="1" lang="ja-JP" altLang="en-US" dirty="0" smtClean="0"/>
              <a:t>を</a:t>
            </a:r>
            <a:r>
              <a:rPr lang="ja-JP" altLang="en-US" dirty="0" smtClean="0"/>
              <a:t>編集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Android.mk </a:t>
            </a:r>
            <a:r>
              <a:rPr kumimoji="1" lang="ja-JP" altLang="en-US" dirty="0" smtClean="0"/>
              <a:t>というファイルは他</a:t>
            </a:r>
            <a:r>
              <a:rPr lang="ja-JP" altLang="en-US" dirty="0"/>
              <a:t>の</a:t>
            </a:r>
            <a:r>
              <a:rPr kumimoji="1" lang="ja-JP" altLang="en-US" dirty="0" smtClean="0"/>
              <a:t>フォルダにもあるため注意</a:t>
            </a:r>
            <a:endParaRPr lang="en-US" altLang="ja-JP" dirty="0"/>
          </a:p>
          <a:p>
            <a:pPr>
              <a:spcBef>
                <a:spcPts val="2400"/>
              </a:spcBef>
            </a:pPr>
            <a:r>
              <a:rPr lang="en-US" altLang="ja-JP" spc="-150" dirty="0" smtClean="0"/>
              <a:t>-DMMDAGENT…=“…” </a:t>
            </a:r>
            <a:r>
              <a:rPr lang="ja-JP" altLang="en-US" spc="-150" dirty="0" smtClean="0"/>
              <a:t>となっている部分を編集</a:t>
            </a:r>
            <a:endParaRPr lang="en-US" altLang="ja-JP" spc="-150" dirty="0" smtClean="0"/>
          </a:p>
          <a:p>
            <a:pPr lvl="1"/>
            <a:r>
              <a:rPr kumimoji="1" lang="en-US" altLang="ja-JP" spc="-150" dirty="0" smtClean="0"/>
              <a:t>Android </a:t>
            </a:r>
            <a:r>
              <a:rPr kumimoji="1" lang="ja-JP" altLang="en-US" spc="-150" dirty="0" smtClean="0"/>
              <a:t>にコピーしたスクリプトのパス</a:t>
            </a:r>
            <a:endParaRPr kumimoji="1" lang="en-US" altLang="ja-JP" spc="-150" dirty="0" smtClean="0"/>
          </a:p>
          <a:p>
            <a:pPr lvl="1"/>
            <a:r>
              <a:rPr lang="ja-JP" altLang="en-US" spc="-150" dirty="0"/>
              <a:t>パッケージ名</a:t>
            </a:r>
            <a:endParaRPr kumimoji="1" lang="en-US" altLang="ja-JP" spc="-15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910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プロジェクト</a:t>
            </a:r>
            <a:r>
              <a:rPr lang="ja-JP" altLang="en-US" dirty="0" smtClean="0"/>
              <a:t>のビルドおよび実行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実行ボタンを押すだけ</a:t>
            </a:r>
            <a:endParaRPr kumimoji="1" lang="en-US" altLang="ja-JP" dirty="0" smtClean="0"/>
          </a:p>
          <a:p>
            <a:pPr lvl="1"/>
            <a:r>
              <a:rPr lang="en-US" altLang="ja-JP" dirty="0"/>
              <a:t>a</a:t>
            </a:r>
            <a:r>
              <a:rPr kumimoji="1" lang="en-US" altLang="ja-JP" dirty="0" smtClean="0"/>
              <a:t>pp </a:t>
            </a:r>
            <a:r>
              <a:rPr kumimoji="1" lang="ja-JP" altLang="en-US" dirty="0" smtClean="0"/>
              <a:t>になってることを確認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15</a:t>
            </a:fld>
            <a:endParaRPr kumimoji="1" lang="ja-JP" altLang="en-US"/>
          </a:p>
        </p:txBody>
      </p:sp>
      <p:grpSp>
        <p:nvGrpSpPr>
          <p:cNvPr id="5" name="グループ化 4"/>
          <p:cNvGrpSpPr/>
          <p:nvPr/>
        </p:nvGrpSpPr>
        <p:grpSpPr>
          <a:xfrm>
            <a:off x="1727684" y="3068961"/>
            <a:ext cx="5688632" cy="3325876"/>
            <a:chOff x="1115616" y="3068961"/>
            <a:chExt cx="5688632" cy="3325876"/>
          </a:xfrm>
        </p:grpSpPr>
        <p:pic>
          <p:nvPicPr>
            <p:cNvPr id="13314" name="Picture 2" descr="C:\Users\keitaro\Pictures\run.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9698" b="44521"/>
            <a:stretch/>
          </p:blipFill>
          <p:spPr bwMode="auto">
            <a:xfrm>
              <a:off x="1115616" y="3068961"/>
              <a:ext cx="5688632" cy="33258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正方形/長方形 5"/>
            <p:cNvSpPr/>
            <p:nvPr/>
          </p:nvSpPr>
          <p:spPr>
            <a:xfrm>
              <a:off x="5328084" y="3573016"/>
              <a:ext cx="252028" cy="252000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2400" dirty="0" smtClean="0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4499992" y="3573016"/>
              <a:ext cx="720080" cy="252000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2400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3534774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動かないときは？</a:t>
            </a:r>
            <a:r>
              <a:rPr lang="ja-JP" altLang="en-US" dirty="0" smtClean="0"/>
              <a:t>（１）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ビルドできない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NDK</a:t>
            </a:r>
            <a:r>
              <a:rPr lang="ja-JP" altLang="en-US" dirty="0" smtClean="0"/>
              <a:t>のパスはあってますか？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build.gradle</a:t>
            </a:r>
            <a:r>
              <a:rPr lang="ja-JP" altLang="en-US" dirty="0" smtClean="0"/>
              <a:t>は正しいですか？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Android.mk </a:t>
            </a:r>
            <a:r>
              <a:rPr lang="ja-JP" altLang="en-US" dirty="0" smtClean="0"/>
              <a:t>は正しいですか？</a:t>
            </a:r>
            <a:endParaRPr lang="en-US" altLang="ja-JP" dirty="0" smtClean="0"/>
          </a:p>
          <a:p>
            <a:r>
              <a:rPr kumimoji="1" lang="ja-JP" altLang="en-US" dirty="0" smtClean="0"/>
              <a:t>アプリ</a:t>
            </a:r>
            <a:r>
              <a:rPr lang="ja-JP" altLang="en-US" dirty="0" smtClean="0"/>
              <a:t>が起動できない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マニフェストファイルは正しいですか？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Android.mk</a:t>
            </a:r>
            <a:r>
              <a:rPr lang="ja-JP" altLang="en-US" dirty="0" smtClean="0"/>
              <a:t>で正しいパッケージ名を指定しましたか？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070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動かないときは？</a:t>
            </a:r>
            <a:r>
              <a:rPr lang="ja-JP" altLang="en-US" dirty="0" smtClean="0"/>
              <a:t>（２）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pc="-150" dirty="0" smtClean="0"/>
              <a:t>画面が黒いまま（</a:t>
            </a:r>
            <a:r>
              <a:rPr kumimoji="1" lang="en-US" altLang="ja-JP" spc="-150" dirty="0" smtClean="0"/>
              <a:t>Open GL </a:t>
            </a:r>
            <a:r>
              <a:rPr kumimoji="1" lang="ja-JP" altLang="en-US" spc="-150" dirty="0" smtClean="0"/>
              <a:t>さえ動いて</a:t>
            </a:r>
            <a:r>
              <a:rPr lang="ja-JP" altLang="en-US" spc="-150" dirty="0"/>
              <a:t>いない</a:t>
            </a:r>
            <a:r>
              <a:rPr kumimoji="1" lang="ja-JP" altLang="en-US" spc="-150" dirty="0" smtClean="0"/>
              <a:t>）</a:t>
            </a:r>
            <a:endParaRPr kumimoji="1" lang="en-US" altLang="ja-JP" spc="-150" dirty="0" smtClean="0"/>
          </a:p>
          <a:p>
            <a:pPr lvl="1">
              <a:spcBef>
                <a:spcPts val="1200"/>
              </a:spcBef>
            </a:pPr>
            <a:r>
              <a:rPr lang="en-US" altLang="ja-JP" spc="-150" dirty="0" smtClean="0"/>
              <a:t>Android.mk</a:t>
            </a:r>
            <a:r>
              <a:rPr lang="ja-JP" altLang="en-US" spc="-150" dirty="0" smtClean="0"/>
              <a:t>で正しいパッケージ名を指定しましたか？</a:t>
            </a:r>
            <a:endParaRPr kumimoji="1" lang="en-US" altLang="ja-JP" spc="-150" dirty="0" smtClean="0"/>
          </a:p>
          <a:p>
            <a:pPr>
              <a:spcBef>
                <a:spcPts val="4800"/>
              </a:spcBef>
            </a:pPr>
            <a:r>
              <a:rPr lang="ja-JP" altLang="en-US" dirty="0"/>
              <a:t>画面</a:t>
            </a:r>
            <a:r>
              <a:rPr lang="ja-JP" altLang="en-US" dirty="0" smtClean="0"/>
              <a:t>が青いまま</a:t>
            </a:r>
            <a:r>
              <a:rPr lang="ja-JP" altLang="en-US" dirty="0"/>
              <a:t>（</a:t>
            </a:r>
            <a:r>
              <a:rPr lang="en-US" altLang="ja-JP" dirty="0" smtClean="0"/>
              <a:t>Open GL </a:t>
            </a:r>
            <a:r>
              <a:rPr lang="ja-JP" altLang="en-US" dirty="0" smtClean="0"/>
              <a:t>は動いている）</a:t>
            </a:r>
            <a:endParaRPr lang="en-US" altLang="ja-JP" dirty="0" smtClean="0"/>
          </a:p>
          <a:p>
            <a:pPr lvl="1">
              <a:spcBef>
                <a:spcPts val="1200"/>
              </a:spcBef>
            </a:pPr>
            <a:r>
              <a:rPr lang="en-US" altLang="ja-JP" dirty="0" smtClean="0"/>
              <a:t>Android.mk</a:t>
            </a:r>
            <a:r>
              <a:rPr lang="ja-JP" altLang="en-US" dirty="0" smtClean="0"/>
              <a:t>で（略）</a:t>
            </a:r>
            <a:endParaRPr lang="en-US" altLang="ja-JP" dirty="0" smtClean="0"/>
          </a:p>
          <a:p>
            <a:pPr lvl="1">
              <a:spcBef>
                <a:spcPts val="1200"/>
              </a:spcBef>
            </a:pPr>
            <a:r>
              <a:rPr lang="en-US" altLang="ja-JP" spc="-150" dirty="0" smtClean="0"/>
              <a:t>Android</a:t>
            </a:r>
            <a:r>
              <a:rPr lang="ja-JP" altLang="en-US" spc="-150" dirty="0"/>
              <a:t> </a:t>
            </a:r>
            <a:r>
              <a:rPr lang="ja-JP" altLang="en-US" spc="-150" dirty="0" smtClean="0"/>
              <a:t>に </a:t>
            </a:r>
            <a:r>
              <a:rPr lang="en-US" altLang="ja-JP" spc="-150" dirty="0" err="1" smtClean="0"/>
              <a:t>AppData</a:t>
            </a:r>
            <a:r>
              <a:rPr lang="en-US" altLang="ja-JP" spc="-150" dirty="0" smtClean="0"/>
              <a:t> </a:t>
            </a:r>
            <a:r>
              <a:rPr lang="ja-JP" altLang="en-US" spc="-150" dirty="0" smtClean="0"/>
              <a:t>フォルダをコピーしましたか？</a:t>
            </a:r>
            <a:endParaRPr lang="en-US" altLang="ja-JP" spc="-150" dirty="0" smtClean="0"/>
          </a:p>
          <a:p>
            <a:pPr lvl="1">
              <a:spcBef>
                <a:spcPts val="1200"/>
              </a:spcBef>
            </a:pPr>
            <a:r>
              <a:rPr lang="en-US" altLang="ja-JP" spc="-150" dirty="0" smtClean="0"/>
              <a:t>FST </a:t>
            </a:r>
            <a:r>
              <a:rPr lang="ja-JP" altLang="en-US" spc="-150" dirty="0" smtClean="0"/>
              <a:t>は正しいですか？</a:t>
            </a:r>
            <a:endParaRPr lang="en-US" altLang="ja-JP" spc="-15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1189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動かないときは？</a:t>
            </a:r>
            <a:r>
              <a:rPr lang="ja-JP" altLang="en-US" dirty="0" smtClean="0"/>
              <a:t>（３）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pc="-150" dirty="0" smtClean="0"/>
              <a:t>音声を認識しない（音声バーが表示されない）</a:t>
            </a:r>
            <a:endParaRPr kumimoji="1" lang="en-US" altLang="ja-JP" spc="-150" dirty="0" smtClean="0"/>
          </a:p>
          <a:p>
            <a:pPr lvl="1">
              <a:spcBef>
                <a:spcPts val="1200"/>
              </a:spcBef>
            </a:pPr>
            <a:r>
              <a:rPr kumimoji="1" lang="en-US" altLang="ja-JP" dirty="0" smtClean="0"/>
              <a:t>Android </a:t>
            </a:r>
            <a:r>
              <a:rPr kumimoji="1" lang="ja-JP" altLang="en-US" dirty="0" smtClean="0"/>
              <a:t>にマイクはありますか？</a:t>
            </a:r>
            <a:endParaRPr kumimoji="1" lang="en-US" altLang="ja-JP" dirty="0" smtClean="0"/>
          </a:p>
          <a:p>
            <a:pPr lvl="1">
              <a:spcBef>
                <a:spcPts val="1200"/>
              </a:spcBef>
            </a:pPr>
            <a:r>
              <a:rPr lang="ja-JP" altLang="en-US" dirty="0"/>
              <a:t>他</a:t>
            </a:r>
            <a:r>
              <a:rPr lang="ja-JP" altLang="en-US" dirty="0" smtClean="0"/>
              <a:t>のアプリがマイクを使用中ではありませんか？</a:t>
            </a:r>
            <a:endParaRPr lang="en-US" altLang="ja-JP" dirty="0" smtClean="0"/>
          </a:p>
          <a:p>
            <a:pPr lvl="1">
              <a:spcBef>
                <a:spcPts val="1200"/>
              </a:spcBef>
            </a:pPr>
            <a:r>
              <a:rPr lang="en-US" altLang="ja-JP" spc="-150" dirty="0" smtClean="0"/>
              <a:t>Android </a:t>
            </a:r>
            <a:r>
              <a:rPr lang="ja-JP" altLang="en-US" spc="-150" dirty="0" smtClean="0"/>
              <a:t>に </a:t>
            </a:r>
            <a:r>
              <a:rPr lang="en-US" altLang="ja-JP" spc="-150" dirty="0" err="1" smtClean="0"/>
              <a:t>AppData</a:t>
            </a:r>
            <a:r>
              <a:rPr lang="en-US" altLang="ja-JP" spc="-150" dirty="0" smtClean="0"/>
              <a:t> </a:t>
            </a:r>
            <a:r>
              <a:rPr lang="ja-JP" altLang="en-US" spc="-150" dirty="0" smtClean="0"/>
              <a:t>フォルダをコピーしましたか？</a:t>
            </a:r>
            <a:endParaRPr lang="en-US" altLang="ja-JP" spc="-150" dirty="0" smtClean="0"/>
          </a:p>
          <a:p>
            <a:pPr>
              <a:spcBef>
                <a:spcPts val="1200"/>
              </a:spcBef>
            </a:pPr>
            <a:r>
              <a:rPr lang="ja-JP" altLang="en-US" spc="-150" dirty="0"/>
              <a:t>メイちゃん</a:t>
            </a:r>
            <a:r>
              <a:rPr lang="ja-JP" altLang="en-US" spc="-150" dirty="0" smtClean="0"/>
              <a:t>が反応しない</a:t>
            </a:r>
            <a:endParaRPr lang="en-US" altLang="ja-JP" spc="-150" dirty="0" smtClean="0"/>
          </a:p>
          <a:p>
            <a:pPr lvl="1">
              <a:spcBef>
                <a:spcPts val="1200"/>
              </a:spcBef>
            </a:pPr>
            <a:r>
              <a:rPr lang="en-US" altLang="ja-JP" spc="-150" dirty="0" smtClean="0"/>
              <a:t>FST </a:t>
            </a:r>
            <a:r>
              <a:rPr lang="ja-JP" altLang="en-US" spc="-150" dirty="0" smtClean="0"/>
              <a:t>は正しいですか？</a:t>
            </a:r>
            <a:endParaRPr lang="en-US" altLang="ja-JP" spc="-150" dirty="0" smtClean="0"/>
          </a:p>
          <a:p>
            <a:pPr lvl="1">
              <a:spcBef>
                <a:spcPts val="1200"/>
              </a:spcBef>
            </a:pPr>
            <a:r>
              <a:rPr lang="ja-JP" altLang="en-US" spc="-150" dirty="0"/>
              <a:t>マイク</a:t>
            </a:r>
            <a:r>
              <a:rPr lang="ja-JP" altLang="en-US" spc="-150" dirty="0" smtClean="0"/>
              <a:t>のレベル設定はちょうどいいですか？</a:t>
            </a:r>
            <a:endParaRPr lang="en-US" altLang="ja-JP" spc="-15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4492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補足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Eclipse </a:t>
            </a:r>
            <a:r>
              <a:rPr lang="ja-JP" altLang="en-US" dirty="0" smtClean="0"/>
              <a:t>でも開発可能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マニフェストの編集，</a:t>
            </a:r>
            <a:r>
              <a:rPr kumimoji="1" lang="en-US" altLang="ja-JP" dirty="0" smtClean="0"/>
              <a:t>Android.mk </a:t>
            </a:r>
            <a:r>
              <a:rPr kumimoji="1" lang="ja-JP" altLang="en-US" dirty="0" smtClean="0"/>
              <a:t>の編集は共通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他</a:t>
            </a:r>
            <a:r>
              <a:rPr lang="ja-JP" altLang="en-US" dirty="0" smtClean="0"/>
              <a:t>の部分は </a:t>
            </a:r>
            <a:r>
              <a:rPr lang="en-US" altLang="ja-JP" dirty="0" smtClean="0"/>
              <a:t>Eclipse </a:t>
            </a:r>
            <a:r>
              <a:rPr lang="ja-JP" altLang="en-US" dirty="0" smtClean="0"/>
              <a:t>に合わせること</a:t>
            </a:r>
            <a:endParaRPr kumimoji="1" lang="en-US" altLang="ja-JP" dirty="0" smtClean="0"/>
          </a:p>
          <a:p>
            <a:r>
              <a:rPr lang="en-US" altLang="ja-JP" dirty="0" smtClean="0"/>
              <a:t>JNI </a:t>
            </a:r>
            <a:r>
              <a:rPr lang="ja-JP" altLang="en-US" dirty="0" smtClean="0"/>
              <a:t>を用いて </a:t>
            </a:r>
            <a:r>
              <a:rPr lang="en-US" altLang="ja-JP" dirty="0" smtClean="0"/>
              <a:t>Java </a:t>
            </a:r>
            <a:r>
              <a:rPr lang="ja-JP" altLang="en-US" dirty="0" smtClean="0"/>
              <a:t>との連携も可能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03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はじめに</a:t>
            </a: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教科書に参考資料がある</a:t>
            </a:r>
            <a:endParaRPr kumimoji="1" lang="en-US" altLang="ja-JP" dirty="0" smtClean="0"/>
          </a:p>
          <a:p>
            <a:r>
              <a:rPr lang="ja-JP" altLang="en-US" dirty="0"/>
              <a:t>ソースコード</a:t>
            </a:r>
            <a:r>
              <a:rPr lang="ja-JP" altLang="en-US" dirty="0" smtClean="0"/>
              <a:t>は参考資料に載っている</a:t>
            </a:r>
            <a:endParaRPr lang="en-US" altLang="ja-JP" dirty="0" smtClean="0"/>
          </a:p>
          <a:p>
            <a:r>
              <a:rPr kumimoji="1" lang="en-US" altLang="ja-JP" dirty="0" smtClean="0"/>
              <a:t>USB</a:t>
            </a:r>
            <a:r>
              <a:rPr kumimoji="1" lang="ja-JP" altLang="en-US" dirty="0" smtClean="0"/>
              <a:t>メモリの</a:t>
            </a:r>
            <a:r>
              <a:rPr kumimoji="1" lang="en-US" altLang="ja-JP" dirty="0" err="1" smtClean="0"/>
              <a:t>MMDAgent_Android</a:t>
            </a:r>
            <a:r>
              <a:rPr lang="ja-JP" altLang="en-US" dirty="0" smtClean="0"/>
              <a:t>フォルダにソースコードの一部を添付</a:t>
            </a:r>
            <a:endParaRPr kumimoji="1" lang="en-US" altLang="ja-JP" dirty="0" smtClean="0"/>
          </a:p>
          <a:p>
            <a:r>
              <a:rPr kumimoji="1" lang="ja-JP" altLang="en-US" dirty="0" smtClean="0"/>
              <a:t>このスライドでは簡単な説明にとどめる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63552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20</a:t>
            </a:fld>
            <a:endParaRPr kumimoji="1" lang="ja-JP" altLang="en-US"/>
          </a:p>
        </p:txBody>
      </p:sp>
      <p:grpSp>
        <p:nvGrpSpPr>
          <p:cNvPr id="5" name="図形グループ 4"/>
          <p:cNvGrpSpPr/>
          <p:nvPr/>
        </p:nvGrpSpPr>
        <p:grpSpPr>
          <a:xfrm>
            <a:off x="1428749" y="5795972"/>
            <a:ext cx="6286503" cy="369332"/>
            <a:chOff x="1331640" y="5795972"/>
            <a:chExt cx="6286503" cy="369332"/>
          </a:xfrm>
        </p:grpSpPr>
        <p:pic>
          <p:nvPicPr>
            <p:cNvPr id="6" name="図 5" descr="by-nc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31640" y="5854638"/>
              <a:ext cx="726923" cy="252000"/>
            </a:xfrm>
            <a:prstGeom prst="rect">
              <a:avLst/>
            </a:prstGeom>
          </p:spPr>
        </p:pic>
        <p:sp>
          <p:nvSpPr>
            <p:cNvPr id="7" name="テキスト ボックス 6"/>
            <p:cNvSpPr txBox="1"/>
            <p:nvPr/>
          </p:nvSpPr>
          <p:spPr>
            <a:xfrm>
              <a:off x="2116667" y="5795972"/>
              <a:ext cx="55014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Copyright </a:t>
              </a:r>
              <a:r>
                <a:rPr lang="en-US" altLang="ja-JP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2016 </a:t>
              </a:r>
              <a:r>
                <a:rPr lang="en-US" altLang="ja-JP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Nagoya Institute of Technology</a:t>
              </a:r>
              <a:endPara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19313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Android </a:t>
            </a:r>
            <a:r>
              <a:rPr kumimoji="1" lang="ja-JP" altLang="en-US" dirty="0" smtClean="0"/>
              <a:t>版を利用するまでの手順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SzPct val="100000"/>
              <a:buFont typeface="+mj-lt"/>
              <a:buAutoNum type="arabicPeriod"/>
            </a:pPr>
            <a:r>
              <a:rPr kumimoji="1" lang="en-US" altLang="ja-JP" dirty="0" smtClean="0"/>
              <a:t>Android </a:t>
            </a:r>
            <a:r>
              <a:rPr kumimoji="1" lang="ja-JP" altLang="en-US" dirty="0" smtClean="0"/>
              <a:t>アプリの開発準備</a:t>
            </a:r>
            <a:endParaRPr kumimoji="1" lang="en-US" altLang="ja-JP" dirty="0" smtClean="0"/>
          </a:p>
          <a:p>
            <a:pPr marL="514350" indent="-514350">
              <a:buSzPct val="100000"/>
              <a:buFont typeface="+mj-lt"/>
              <a:buAutoNum type="arabicPeriod"/>
            </a:pPr>
            <a:r>
              <a:rPr kumimoji="1" lang="en-US" altLang="ja-JP" dirty="0" err="1" smtClean="0"/>
              <a:t>MMDAgent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のソースコードのダウンロード</a:t>
            </a:r>
            <a:endParaRPr kumimoji="1" lang="en-US" altLang="ja-JP" dirty="0" smtClean="0"/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altLang="ja-JP" dirty="0" smtClean="0"/>
              <a:t>Android </a:t>
            </a:r>
            <a:r>
              <a:rPr lang="ja-JP" altLang="en-US" dirty="0" smtClean="0"/>
              <a:t>プロジェクトの作成</a:t>
            </a:r>
            <a:endParaRPr lang="en-US" altLang="ja-JP" dirty="0" smtClean="0"/>
          </a:p>
          <a:p>
            <a:pPr marL="514350" indent="-514350">
              <a:buSzPct val="100000"/>
              <a:buFont typeface="+mj-lt"/>
              <a:buAutoNum type="arabicPeriod"/>
            </a:pPr>
            <a:r>
              <a:rPr kumimoji="1" lang="ja-JP" altLang="en-US" dirty="0"/>
              <a:t>ソースコード</a:t>
            </a:r>
            <a:r>
              <a:rPr kumimoji="1" lang="ja-JP" altLang="en-US" dirty="0" smtClean="0"/>
              <a:t>のインポート</a:t>
            </a:r>
            <a:endParaRPr kumimoji="1" lang="en-US" altLang="ja-JP" dirty="0" smtClean="0"/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ja-JP" altLang="en-US" dirty="0"/>
              <a:t>ソースコード</a:t>
            </a:r>
            <a:r>
              <a:rPr lang="ja-JP" altLang="en-US" dirty="0" smtClean="0"/>
              <a:t>の編集</a:t>
            </a:r>
            <a:endParaRPr lang="en-US" altLang="ja-JP" dirty="0" smtClean="0"/>
          </a:p>
          <a:p>
            <a:pPr marL="514350" indent="-514350">
              <a:buSzPct val="100000"/>
              <a:buFont typeface="+mj-lt"/>
              <a:buAutoNum type="arabicPeriod"/>
            </a:pPr>
            <a:r>
              <a:rPr kumimoji="1" lang="ja-JP" altLang="en-US" dirty="0"/>
              <a:t>ビルド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929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Android </a:t>
            </a:r>
            <a:r>
              <a:rPr lang="ja-JP" altLang="en-US" dirty="0" smtClean="0"/>
              <a:t>アプリ開発の準備（１）</a:t>
            </a: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Android </a:t>
            </a:r>
            <a:r>
              <a:rPr lang="ja-JP" altLang="en-US" dirty="0"/>
              <a:t>端末</a:t>
            </a:r>
            <a:r>
              <a:rPr lang="ja-JP" altLang="en-US" dirty="0" smtClean="0"/>
              <a:t>を用意</a:t>
            </a:r>
            <a:endParaRPr lang="en-US" altLang="ja-JP" dirty="0" smtClean="0"/>
          </a:p>
          <a:p>
            <a:pPr>
              <a:spcBef>
                <a:spcPts val="4200"/>
              </a:spcBef>
            </a:pPr>
            <a:r>
              <a:rPr lang="ja-JP" altLang="en-US" dirty="0"/>
              <a:t>その端末</a:t>
            </a:r>
            <a:r>
              <a:rPr lang="ja-JP" altLang="en-US" dirty="0" smtClean="0"/>
              <a:t>でアプリ開発を行う準備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開発者オプションの設定項目を出す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開発用</a:t>
            </a:r>
            <a:r>
              <a:rPr lang="ja-JP" altLang="en-US" dirty="0" smtClean="0"/>
              <a:t>パソコンに，用意した端末の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ドライバをインストール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63564" y="5559623"/>
            <a:ext cx="5416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2400"/>
              </a:spcBef>
            </a:pP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詳しい方法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はインターネットを参考に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9705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Android </a:t>
            </a:r>
            <a:r>
              <a:rPr lang="ja-JP" altLang="en-US" dirty="0" smtClean="0"/>
              <a:t>アプリ開発の準備（２）</a:t>
            </a: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Android Studio</a:t>
            </a:r>
            <a:r>
              <a:rPr lang="ja-JP" altLang="en-US" dirty="0" smtClean="0"/>
              <a:t> での開発環境を整える</a:t>
            </a:r>
            <a:endParaRPr kumimoji="1" lang="en-US" altLang="ja-JP" dirty="0" smtClean="0"/>
          </a:p>
          <a:p>
            <a:pPr>
              <a:spcBef>
                <a:spcPts val="2400"/>
              </a:spcBef>
            </a:pPr>
            <a:r>
              <a:rPr kumimoji="1" lang="ja-JP" altLang="en-US" dirty="0" smtClean="0"/>
              <a:t>必要なソフトウェア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JDK : Java </a:t>
            </a:r>
            <a:r>
              <a:rPr kumimoji="1" lang="ja-JP" altLang="en-US" dirty="0" smtClean="0"/>
              <a:t>の開発キット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Android Studio</a:t>
            </a:r>
            <a:r>
              <a:rPr kumimoji="1" lang="en-US" altLang="ja-JP" dirty="0" smtClean="0"/>
              <a:t> : </a:t>
            </a:r>
            <a:r>
              <a:rPr kumimoji="1" lang="ja-JP" altLang="en-US" dirty="0" smtClean="0"/>
              <a:t>統合開発環境</a:t>
            </a:r>
          </a:p>
          <a:p>
            <a:pPr lvl="1"/>
            <a:r>
              <a:rPr lang="en-US" altLang="ja-JP" dirty="0" smtClean="0"/>
              <a:t>Android NDK : C/C++ </a:t>
            </a:r>
            <a:r>
              <a:rPr lang="ja-JP" altLang="en-US" dirty="0" smtClean="0"/>
              <a:t>による開発ツールキット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48014" y="5229200"/>
            <a:ext cx="6647974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2400"/>
              </a:spcBef>
            </a:pP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詳しいインストール方法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は公式サイトを参考に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spcBef>
                <a:spcPts val="2400"/>
              </a:spcBef>
            </a:pPr>
            <a:r>
              <a:rPr lang="ja-JP" altLang="en-US" sz="2400" spc="-1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本スライドでは </a:t>
            </a:r>
            <a:r>
              <a:rPr lang="en-US" altLang="ja-JP" sz="2400" spc="-1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Android Studio 1.0.2 </a:t>
            </a:r>
            <a:r>
              <a:rPr lang="ja-JP" altLang="en-US" sz="2400" spc="-1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を基に説明</a:t>
            </a:r>
            <a:endParaRPr kumimoji="1" lang="ja-JP" altLang="en-US" sz="2400" spc="-1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2279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392" y="3500028"/>
            <a:ext cx="7005216" cy="3202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err="1" smtClean="0"/>
              <a:t>MMDAgent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のダウンロード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>
                <a:hlinkClick r:id="rId3"/>
              </a:rPr>
              <a:t>www.mmdagent.jp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から</a:t>
            </a:r>
            <a:r>
              <a:rPr lang="ja-JP" altLang="en-US" dirty="0" smtClean="0"/>
              <a:t>ダウンロード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“</a:t>
            </a:r>
            <a:r>
              <a:rPr lang="en-US" altLang="ja-JP" dirty="0" err="1" smtClean="0"/>
              <a:t>MMDAgent</a:t>
            </a:r>
            <a:r>
              <a:rPr lang="en-US" altLang="ja-JP" dirty="0" smtClean="0"/>
              <a:t>” </a:t>
            </a:r>
            <a:r>
              <a:rPr lang="ja-JP" altLang="en-US" dirty="0" smtClean="0"/>
              <a:t>の </a:t>
            </a:r>
            <a:r>
              <a:rPr lang="en-US" altLang="ja-JP" dirty="0" smtClean="0"/>
              <a:t>“Source Code”</a:t>
            </a:r>
          </a:p>
          <a:p>
            <a:pPr lvl="1"/>
            <a:r>
              <a:rPr lang="en-US" altLang="ja-JP" dirty="0" smtClean="0"/>
              <a:t>“Sample Script” </a:t>
            </a:r>
            <a:r>
              <a:rPr lang="ja-JP" altLang="en-US" dirty="0" smtClean="0"/>
              <a:t>の </a:t>
            </a:r>
            <a:r>
              <a:rPr lang="en-US" altLang="ja-JP" dirty="0" smtClean="0"/>
              <a:t>“Binary Package”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2987824" y="5445224"/>
            <a:ext cx="936104" cy="288032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/>
          </a:p>
        </p:txBody>
      </p:sp>
      <p:sp>
        <p:nvSpPr>
          <p:cNvPr id="10" name="正方形/長方形 9"/>
          <p:cNvSpPr/>
          <p:nvPr/>
        </p:nvSpPr>
        <p:spPr>
          <a:xfrm>
            <a:off x="2987824" y="5805264"/>
            <a:ext cx="1008112" cy="288032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371111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プロジェクトの作成（１）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2400"/>
              </a:spcBef>
            </a:pPr>
            <a:r>
              <a:rPr lang="ja-JP" altLang="en-US" dirty="0" smtClean="0"/>
              <a:t>新規</a:t>
            </a:r>
            <a:r>
              <a:rPr kumimoji="1" lang="ja-JP" altLang="en-US" dirty="0" smtClean="0"/>
              <a:t>プロジェクトを作成</a:t>
            </a:r>
            <a:endParaRPr kumimoji="1" lang="en-US" altLang="ja-JP" dirty="0" smtClean="0"/>
          </a:p>
          <a:p>
            <a:pPr>
              <a:spcBef>
                <a:spcPts val="2400"/>
              </a:spcBef>
            </a:pPr>
            <a:r>
              <a:rPr lang="ja-JP" altLang="en-US" dirty="0"/>
              <a:t>アプリ名</a:t>
            </a:r>
            <a:r>
              <a:rPr lang="ja-JP" altLang="en-US" dirty="0" smtClean="0"/>
              <a:t>はご自由に</a:t>
            </a:r>
            <a:endParaRPr kumimoji="1" lang="en-US" altLang="ja-JP" dirty="0" smtClean="0"/>
          </a:p>
          <a:p>
            <a:pPr>
              <a:spcBef>
                <a:spcPts val="2400"/>
              </a:spcBef>
            </a:pPr>
            <a:r>
              <a:rPr kumimoji="1" lang="ja-JP" altLang="en-US" dirty="0" smtClean="0"/>
              <a:t>パッケージ名もご自由に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パッケージ</a:t>
            </a:r>
            <a:r>
              <a:rPr lang="ja-JP" altLang="en-US" dirty="0" smtClean="0"/>
              <a:t>名はアプリの識別</a:t>
            </a:r>
            <a:r>
              <a:rPr lang="en-US" altLang="ja-JP" dirty="0" smtClean="0"/>
              <a:t>ID</a:t>
            </a:r>
            <a:r>
              <a:rPr lang="ja-JP" altLang="en-US" dirty="0" smtClean="0"/>
              <a:t>である</a:t>
            </a:r>
            <a:endParaRPr lang="en-US" altLang="ja-JP" dirty="0"/>
          </a:p>
          <a:p>
            <a:pPr lvl="1"/>
            <a:r>
              <a:rPr lang="ja-JP" altLang="en-US" dirty="0" smtClean="0"/>
              <a:t>なるべく既存アプリと被らないように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パッケージ名を覚えておく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3276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プロジェクトの作成（２）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2400"/>
              </a:spcBef>
            </a:pPr>
            <a:r>
              <a:rPr lang="ja-JP" altLang="en-US" dirty="0"/>
              <a:t>アプリ</a:t>
            </a:r>
            <a:r>
              <a:rPr lang="ja-JP" altLang="en-US" dirty="0" smtClean="0"/>
              <a:t>の動作対象の設定</a:t>
            </a:r>
            <a:endParaRPr lang="en-US" altLang="ja-JP" dirty="0" smtClean="0"/>
          </a:p>
          <a:p>
            <a:pPr lvl="1">
              <a:spcBef>
                <a:spcPts val="1200"/>
              </a:spcBef>
            </a:pPr>
            <a:r>
              <a:rPr lang="ja-JP" altLang="en-US" dirty="0"/>
              <a:t>使用</a:t>
            </a:r>
            <a:r>
              <a:rPr lang="ja-JP" altLang="en-US" dirty="0" smtClean="0"/>
              <a:t>する </a:t>
            </a:r>
            <a:r>
              <a:rPr lang="en-US" altLang="ja-JP" dirty="0" smtClean="0"/>
              <a:t>Android </a:t>
            </a:r>
            <a:r>
              <a:rPr lang="ja-JP" altLang="en-US" dirty="0" smtClean="0"/>
              <a:t>端末に合わせ</a:t>
            </a:r>
            <a:r>
              <a:rPr lang="ja-JP" altLang="en-US" dirty="0"/>
              <a:t>る</a:t>
            </a:r>
            <a:endParaRPr lang="en-US" altLang="ja-JP" dirty="0" smtClean="0"/>
          </a:p>
          <a:p>
            <a:pPr lvl="1">
              <a:spcBef>
                <a:spcPts val="1200"/>
              </a:spcBef>
            </a:pPr>
            <a:r>
              <a:rPr lang="ja-JP" altLang="en-US" spc="-150" dirty="0" smtClean="0"/>
              <a:t>基本は </a:t>
            </a:r>
            <a:r>
              <a:rPr lang="en-US" altLang="ja-JP" spc="-150" dirty="0" smtClean="0"/>
              <a:t>“Phone and Tablet“ </a:t>
            </a:r>
            <a:r>
              <a:rPr lang="ja-JP" altLang="en-US" spc="-150" dirty="0" smtClean="0"/>
              <a:t>最低 </a:t>
            </a:r>
            <a:r>
              <a:rPr lang="en-US" altLang="ja-JP" spc="-150" dirty="0" smtClean="0"/>
              <a:t>SDK</a:t>
            </a:r>
            <a:r>
              <a:rPr lang="ja-JP" altLang="en-US" spc="-150" dirty="0" smtClean="0"/>
              <a:t> </a:t>
            </a:r>
            <a:r>
              <a:rPr lang="en-US" altLang="ja-JP" spc="-150" dirty="0" smtClean="0"/>
              <a:t>“Android 4.0”</a:t>
            </a:r>
          </a:p>
          <a:p>
            <a:pPr>
              <a:spcBef>
                <a:spcPts val="3600"/>
              </a:spcBef>
            </a:pPr>
            <a:r>
              <a:rPr lang="ja-JP" altLang="en-US" dirty="0"/>
              <a:t>アクティビティー</a:t>
            </a:r>
            <a:r>
              <a:rPr lang="ja-JP" altLang="en-US" dirty="0" smtClean="0"/>
              <a:t>は作成しない</a:t>
            </a:r>
            <a:endParaRPr lang="en-US" altLang="ja-JP" dirty="0" smtClean="0"/>
          </a:p>
          <a:p>
            <a:pPr lvl="1">
              <a:spcBef>
                <a:spcPts val="1200"/>
              </a:spcBef>
            </a:pPr>
            <a:r>
              <a:rPr lang="ja-JP" altLang="en-US" dirty="0" smtClean="0"/>
              <a:t>アプリの画面みたいなもの</a:t>
            </a:r>
            <a:endParaRPr lang="en-US" altLang="ja-JP" dirty="0" smtClean="0"/>
          </a:p>
          <a:p>
            <a:pPr lvl="1">
              <a:spcBef>
                <a:spcPts val="1200"/>
              </a:spcBef>
            </a:pPr>
            <a:r>
              <a:rPr lang="en-US" altLang="ja-JP" dirty="0" err="1" smtClean="0"/>
              <a:t>MMDAgent</a:t>
            </a:r>
            <a:r>
              <a:rPr lang="en-US" altLang="ja-JP" dirty="0" smtClean="0"/>
              <a:t> </a:t>
            </a:r>
            <a:r>
              <a:rPr lang="ja-JP" altLang="en-US" dirty="0" smtClean="0"/>
              <a:t>のソースコードに含まれている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660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ソースコードの</a:t>
            </a:r>
            <a:r>
              <a:rPr lang="ja-JP" altLang="en-US" dirty="0" smtClean="0"/>
              <a:t>インポート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MMDAgent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のソースコードを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“</a:t>
            </a:r>
            <a:r>
              <a:rPr lang="en-US" altLang="ja-JP" dirty="0" smtClean="0"/>
              <a:t>app/main/</a:t>
            </a:r>
            <a:r>
              <a:rPr lang="en-US" altLang="ja-JP" dirty="0" err="1" smtClean="0"/>
              <a:t>jni</a:t>
            </a:r>
            <a:r>
              <a:rPr lang="en-US" altLang="ja-JP" dirty="0" smtClean="0"/>
              <a:t>/” </a:t>
            </a:r>
            <a:r>
              <a:rPr lang="ja-JP" altLang="en-US" dirty="0" smtClean="0"/>
              <a:t>フォルダ以下にコピー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9</a:t>
            </a:fld>
            <a:endParaRPr kumimoji="1" lang="ja-JP" altLang="en-US"/>
          </a:p>
        </p:txBody>
      </p:sp>
      <p:pic>
        <p:nvPicPr>
          <p:cNvPr id="10242" name="Picture 2" descr="C:\Users\keitaro\Pictures\copytojnifolder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808"/>
          <a:stretch/>
        </p:blipFill>
        <p:spPr bwMode="auto">
          <a:xfrm>
            <a:off x="1184572" y="2924943"/>
            <a:ext cx="6774857" cy="3839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6645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バーチャルリアリティ特論5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 w="12700">
          <a:solidFill>
            <a:schemeClr val="accent5"/>
          </a:solidFill>
        </a:ln>
      </a:spPr>
      <a:bodyPr rtlCol="0" anchor="ctr"/>
      <a:lstStyle>
        <a:defPPr algn="ctr">
          <a:defRPr sz="2400" dirty="0" smtClean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FstEditerForAndroid</Template>
  <TotalTime>19098</TotalTime>
  <Words>707</Words>
  <Application>Microsoft Macintosh PowerPoint</Application>
  <PresentationFormat>画面に合わせる (4:3)</PresentationFormat>
  <Paragraphs>126</Paragraphs>
  <Slides>20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1" baseType="lpstr">
      <vt:lpstr>バーチャルリアリティ特論5</vt:lpstr>
      <vt:lpstr>Android 版 の利用方法</vt:lpstr>
      <vt:lpstr>はじめに</vt:lpstr>
      <vt:lpstr>Android 版を利用するまでの手順</vt:lpstr>
      <vt:lpstr>Android アプリ開発の準備（１）</vt:lpstr>
      <vt:lpstr>Android アプリ開発の準備（２）</vt:lpstr>
      <vt:lpstr>MMDAgent のダウンロード</vt:lpstr>
      <vt:lpstr>プロジェクトの作成（１）</vt:lpstr>
      <vt:lpstr>プロジェクトの作成（２）</vt:lpstr>
      <vt:lpstr>ソースコードのインポート</vt:lpstr>
      <vt:lpstr>マニフェストファイルの編集</vt:lpstr>
      <vt:lpstr>local.properties の編集</vt:lpstr>
      <vt:lpstr>build.gredle の編集</vt:lpstr>
      <vt:lpstr>MMDAgent のスクリプトの設置</vt:lpstr>
      <vt:lpstr>Android.mk の編集</vt:lpstr>
      <vt:lpstr>プロジェクトのビルドおよび実行</vt:lpstr>
      <vt:lpstr>動かないときは？（１）</vt:lpstr>
      <vt:lpstr>動かないときは？（２）</vt:lpstr>
      <vt:lpstr>動かないときは？（３）</vt:lpstr>
      <vt:lpstr>補足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MMDAgentの使い方</dc:title>
  <dc:creator>yamamoto</dc:creator>
  <cp:lastModifiedBy>Sawada Kei</cp:lastModifiedBy>
  <cp:revision>810</cp:revision>
  <cp:lastPrinted>2013-12-03T12:06:37Z</cp:lastPrinted>
  <dcterms:created xsi:type="dcterms:W3CDTF">2013-11-04T04:08:04Z</dcterms:created>
  <dcterms:modified xsi:type="dcterms:W3CDTF">2016-09-27T13:54:06Z</dcterms:modified>
</cp:coreProperties>
</file>