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5" r:id="rId4"/>
    <p:sldId id="287" r:id="rId5"/>
    <p:sldId id="286" r:id="rId6"/>
    <p:sldId id="267" r:id="rId7"/>
    <p:sldId id="288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80" r:id="rId19"/>
    <p:sldId id="284" r:id="rId20"/>
    <p:sldId id="275" r:id="rId21"/>
    <p:sldId id="276" r:id="rId22"/>
    <p:sldId id="277" r:id="rId23"/>
    <p:sldId id="281" r:id="rId24"/>
    <p:sldId id="278" r:id="rId25"/>
    <p:sldId id="279" r:id="rId26"/>
    <p:sldId id="261" r:id="rId27"/>
    <p:sldId id="282" r:id="rId28"/>
    <p:sldId id="262" r:id="rId29"/>
    <p:sldId id="289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70" autoAdjust="0"/>
  </p:normalViewPr>
  <p:slideViewPr>
    <p:cSldViewPr>
      <p:cViewPr varScale="1">
        <p:scale>
          <a:sx n="154" d="100"/>
          <a:sy n="154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A8D3-6009-43B4-BD37-4D157CCFE971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96FBF-5F2F-4F50-A354-0990CDE78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0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96FBF-5F2F-4F50-A354-0990CDE78CF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08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8301" y="904875"/>
            <a:ext cx="8082775" cy="2605088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8301" y="3859212"/>
            <a:ext cx="8082775" cy="19796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8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6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1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86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562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0"/>
          </p:nvPr>
        </p:nvSpPr>
        <p:spPr>
          <a:xfrm>
            <a:off x="467544" y="5805264"/>
            <a:ext cx="7200800" cy="936104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Font typeface="Wingdings" panose="05000000000000000000" pitchFamily="2" charset="2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Font typeface="Wingdings" panose="05000000000000000000" pitchFamily="2" charset="2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Font typeface="Wingdings" panose="05000000000000000000" pitchFamily="2" charset="2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Font typeface="Wingdings" panose="05000000000000000000" pitchFamily="2" charset="2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3"/>
          </p:nvPr>
        </p:nvSpPr>
        <p:spPr>
          <a:xfrm>
            <a:off x="7740352" y="6356352"/>
            <a:ext cx="774998" cy="365125"/>
          </a:xfrm>
        </p:spPr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9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71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00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5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8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1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87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BFAA-4BBA-49B0-98E1-7CCB4C9F4530}" type="datetimeFigureOut">
              <a:rPr kumimoji="1" lang="ja-JP" altLang="en-US" smtClean="0"/>
              <a:t>2016/09/27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8E497F37-4667-4F92-9367-4220313A03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8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accent5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358775" indent="-358775" algn="l" defTabSz="6858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SzPct val="70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715963" indent="-373063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SzPct val="70000"/>
        <a:buFont typeface="Wingdings" panose="05000000000000000000" pitchFamily="2" charset="2"/>
        <a:buChar char="p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982663" indent="-296863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SzPct val="7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257300" indent="-22860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SzPct val="7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1714500" indent="-342900" algn="l" defTabSz="685800" rtl="0" eaLnBrk="1" latinLnBrk="0" hangingPunct="1">
        <a:lnSpc>
          <a:spcPct val="120000"/>
        </a:lnSpc>
        <a:spcBef>
          <a:spcPts val="375"/>
        </a:spcBef>
        <a:buClr>
          <a:schemeClr val="accent5"/>
        </a:buClr>
        <a:buSzPct val="7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ualstudio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mdagent.j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プラグインの作成法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4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新規プロジェクトの追加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825625"/>
            <a:ext cx="4879454" cy="4351339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“次へ”をクリック</a:t>
            </a:r>
            <a:endParaRPr kumimoji="1" lang="en-US" altLang="ja-JP" dirty="0" smtClean="0"/>
          </a:p>
          <a:p>
            <a:r>
              <a:rPr lang="ja-JP" altLang="en-US" dirty="0" smtClean="0"/>
              <a:t>“アプリケーションの種類”の“</a:t>
            </a:r>
            <a:r>
              <a:rPr lang="en-US" altLang="ja-JP" dirty="0" smtClean="0"/>
              <a:t>DLL</a:t>
            </a:r>
            <a:r>
              <a:rPr lang="ja-JP" altLang="en-US" dirty="0" smtClean="0"/>
              <a:t>”をチェック</a:t>
            </a:r>
            <a:endParaRPr lang="en-US" altLang="ja-JP" dirty="0" smtClean="0"/>
          </a:p>
          <a:p>
            <a:r>
              <a:rPr lang="ja-JP" altLang="en-US" dirty="0" smtClean="0"/>
              <a:t>“追加のオプション”の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“</a:t>
            </a:r>
            <a:r>
              <a:rPr lang="ja-JP" altLang="en-US" dirty="0"/>
              <a:t>空</a:t>
            </a:r>
            <a:r>
              <a:rPr lang="ja-JP" altLang="en-US" dirty="0" smtClean="0"/>
              <a:t>のプロジェクト”をチェック</a:t>
            </a:r>
            <a:endParaRPr lang="en-US" altLang="ja-JP" dirty="0" smtClean="0"/>
          </a:p>
          <a:p>
            <a:r>
              <a:rPr lang="ja-JP" altLang="en-US" dirty="0" smtClean="0"/>
              <a:t>“完了”をクリック</a:t>
            </a:r>
            <a:endParaRPr lang="en-US" altLang="ja-JP" dirty="0" smtClean="0"/>
          </a:p>
          <a:p>
            <a:r>
              <a:rPr lang="ja-JP" altLang="en-US" dirty="0" smtClean="0"/>
              <a:t>新しいプロジェクトが</a:t>
            </a:r>
            <a:r>
              <a:rPr lang="en-US" altLang="ja-JP" dirty="0" err="1" smtClean="0"/>
              <a:t>MMDAgent</a:t>
            </a:r>
            <a:r>
              <a:rPr lang="ja-JP" altLang="en-US" dirty="0" smtClean="0"/>
              <a:t>のソリューションに追加される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600400" cy="22281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42224"/>
            <a:ext cx="3600400" cy="2228172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6840252" y="3933056"/>
            <a:ext cx="648072" cy="288032"/>
          </a:xfrm>
          <a:prstGeom prst="downArrow">
            <a:avLst/>
          </a:prstGeom>
          <a:ln w="127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6281524" y="245136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251044" y="2731780"/>
            <a:ext cx="5271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296764" y="524829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266284" y="5528710"/>
            <a:ext cx="5271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プラグインの新規作成準備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プロジェクト</a:t>
            </a:r>
            <a:r>
              <a:rPr lang="ja-JP" altLang="en-US" dirty="0" smtClean="0"/>
              <a:t>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新規作成したプロジェクトを右クリック</a:t>
            </a:r>
            <a:endParaRPr kumimoji="1" lang="en-US" altLang="ja-JP" dirty="0" smtClean="0"/>
          </a:p>
          <a:p>
            <a:r>
              <a:rPr lang="ja-JP" altLang="en-US" dirty="0" smtClean="0"/>
              <a:t>“プロパティ”をクリック</a:t>
            </a:r>
            <a:endParaRPr lang="en-US" altLang="ja-JP" dirty="0" smtClean="0"/>
          </a:p>
          <a:p>
            <a:r>
              <a:rPr lang="ja-JP" altLang="en-US" dirty="0" smtClean="0"/>
              <a:t>プロパティページが表示される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4368"/>
            <a:ext cx="3662082" cy="25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構成を“アクティブ</a:t>
            </a:r>
            <a:r>
              <a:rPr kumimoji="1" lang="en-US" altLang="ja-JP" dirty="0" smtClean="0"/>
              <a:t>(Release)</a:t>
            </a:r>
            <a:r>
              <a:rPr kumimoji="1" lang="ja-JP" altLang="en-US" dirty="0" smtClean="0"/>
              <a:t>”に</a:t>
            </a:r>
            <a:r>
              <a:rPr lang="ja-JP" altLang="en-US" dirty="0"/>
              <a:t>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“構成プロパティ”を開く</a:t>
            </a:r>
            <a:endParaRPr kumimoji="1" lang="en-US" altLang="ja-JP" dirty="0" smtClean="0"/>
          </a:p>
          <a:p>
            <a:r>
              <a:rPr lang="ja-JP" altLang="en-US" dirty="0"/>
              <a:t>プロパティ</a:t>
            </a:r>
            <a:r>
              <a:rPr lang="ja-JP" altLang="en-US" dirty="0" smtClean="0"/>
              <a:t>を変更する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“</a:t>
            </a:r>
            <a:r>
              <a:rPr kumimoji="1" lang="en-US" altLang="ja-JP" dirty="0" smtClean="0"/>
              <a:t>C/C++</a:t>
            </a:r>
            <a:r>
              <a:rPr kumimoji="1" lang="ja-JP" altLang="en-US" dirty="0" smtClean="0"/>
              <a:t>”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→ “全般”の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“追加のインクルードディレクトリ”に記述を追加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“リンカー” → “全般”の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“追加のライブラリディレクトリ”に記述を追加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“リンカー” → “入力”の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“追加の依存ファイル”に記述を追加</a:t>
            </a:r>
            <a:endParaRPr lang="en-US" altLang="ja-JP" dirty="0"/>
          </a:p>
          <a:p>
            <a:pPr lvl="1"/>
            <a:r>
              <a:rPr lang="ja-JP" altLang="en-US" dirty="0" smtClean="0"/>
              <a:t>プロジェクトの出力先ディレクトリを変更する</a:t>
            </a:r>
            <a:endParaRPr lang="en-US" altLang="ja-JP" dirty="0" smtClean="0"/>
          </a:p>
          <a:p>
            <a:r>
              <a:rPr lang="ja-JP" altLang="en-US" dirty="0"/>
              <a:t>詳しく</a:t>
            </a:r>
            <a:r>
              <a:rPr lang="ja-JP" altLang="en-US" dirty="0" smtClean="0"/>
              <a:t>は次のページから説明する</a:t>
            </a:r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664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5" y="3999302"/>
            <a:ext cx="3491881" cy="2409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“</a:t>
            </a:r>
            <a:r>
              <a:rPr lang="en-US" altLang="ja-JP" dirty="0"/>
              <a:t>C/C++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ja-JP" altLang="en-US" dirty="0"/>
              <a:t>→ “全般”の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“追加のインクルードディレクトリ”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記述</a:t>
            </a:r>
            <a:r>
              <a:rPr lang="ja-JP" altLang="en-US" dirty="0"/>
              <a:t>を</a:t>
            </a:r>
            <a:r>
              <a:rPr lang="ja-JP" altLang="en-US" dirty="0" smtClean="0"/>
              <a:t>追加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Plugin_VIManager</a:t>
            </a:r>
            <a:r>
              <a:rPr lang="ja-JP" altLang="en-US" dirty="0" smtClean="0"/>
              <a:t>の同じ部分から</a:t>
            </a:r>
            <a:r>
              <a:rPr lang="ja-JP" altLang="en-US" spc="-300" dirty="0" smtClean="0"/>
              <a:t>コピー＆ペースト</a:t>
            </a:r>
            <a:endParaRPr lang="en-US" altLang="ja-JP" spc="-300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3"/>
            <a:ext cx="3491880" cy="24097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36764" y="64148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新しく作成したプロジェクト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955" y="6409064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Plugin_VIManager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91680" y="4355636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6084168" y="4355636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>
            <a:off x="4175448" y="4410824"/>
            <a:ext cx="19087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19812" y="4748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コピー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2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4" y="3999301"/>
            <a:ext cx="3500229" cy="24155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999302"/>
            <a:ext cx="3491881" cy="2409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“リンカー” → “全般”の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“追加のライブラリディレクトリ”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記述</a:t>
            </a:r>
            <a:r>
              <a:rPr lang="ja-JP" altLang="en-US" dirty="0"/>
              <a:t>を追加</a:t>
            </a:r>
            <a:endParaRPr lang="en-US" altLang="ja-JP" dirty="0"/>
          </a:p>
          <a:p>
            <a:pPr lvl="1"/>
            <a:r>
              <a:rPr lang="en-US" altLang="ja-JP" dirty="0" err="1" smtClean="0"/>
              <a:t>Plugin_VIManager</a:t>
            </a:r>
            <a:r>
              <a:rPr lang="ja-JP" altLang="en-US" dirty="0" smtClean="0"/>
              <a:t>の同じ部分から</a:t>
            </a:r>
            <a:r>
              <a:rPr lang="ja-JP" altLang="en-US" spc="-300" dirty="0" smtClean="0"/>
              <a:t>コピー＆ペースト</a:t>
            </a:r>
            <a:endParaRPr lang="en-US" altLang="ja-JP" spc="-300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6764" y="64148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新しく作成したプロジェクト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955" y="6409064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Plugin_VIManager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596095" y="5118308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6111572" y="5123552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>
            <a:off x="4022251" y="5178740"/>
            <a:ext cx="20893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19812" y="4748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コピー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3" y="3999301"/>
            <a:ext cx="3500231" cy="24155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999301"/>
            <a:ext cx="3491882" cy="24097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“リンカー” → “入力”の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“追加の依存ファイル”に記述を追加</a:t>
            </a:r>
            <a:endParaRPr lang="en-US" altLang="ja-JP" dirty="0"/>
          </a:p>
          <a:p>
            <a:pPr lvl="1"/>
            <a:r>
              <a:rPr lang="en-US" altLang="ja-JP" dirty="0" err="1" smtClean="0"/>
              <a:t>Plugin_VIManager</a:t>
            </a:r>
            <a:r>
              <a:rPr lang="ja-JP" altLang="en-US" dirty="0" smtClean="0"/>
              <a:t>の同じ部分から</a:t>
            </a:r>
            <a:r>
              <a:rPr lang="ja-JP" altLang="en-US" spc="-300" dirty="0" smtClean="0"/>
              <a:t>コピー＆ペースト</a:t>
            </a:r>
            <a:endParaRPr lang="en-US" altLang="ja-JP" spc="-300" dirty="0" smtClean="0"/>
          </a:p>
          <a:p>
            <a:pPr lvl="1"/>
            <a:r>
              <a:rPr lang="ja-JP" altLang="en-US" spc="-300" dirty="0" smtClean="0"/>
              <a:t>元々記述されていたものは消してしまってもよい</a:t>
            </a:r>
            <a:endParaRPr lang="en-US" altLang="ja-JP" spc="-300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6764" y="64148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新しく作成したプロジェクト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955" y="6409064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Plugin_VIManager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09293" y="4341976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6111572" y="4348284"/>
            <a:ext cx="2448272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 flipH="1" flipV="1">
            <a:off x="4175449" y="4397164"/>
            <a:ext cx="1936123" cy="6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19812" y="47489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コピー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02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プロジェクトの設定変更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1" indent="-358775">
              <a:spcBef>
                <a:spcPts val="750"/>
              </a:spcBef>
              <a:buFont typeface="Wingdings" panose="05000000000000000000" pitchFamily="2" charset="2"/>
              <a:buChar char="n"/>
            </a:pPr>
            <a:r>
              <a:rPr lang="ja-JP" altLang="en-US" dirty="0"/>
              <a:t>プロジェクトの出力先ディレクトリを変更する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“構成プロパティ” → “全般” の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“出力ディレクトリ”を変更する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$(</a:t>
            </a:r>
            <a:r>
              <a:rPr lang="en-US" altLang="ja-JP" dirty="0" err="1"/>
              <a:t>SolutionDir</a:t>
            </a:r>
            <a:r>
              <a:rPr lang="en-US" altLang="ja-JP" dirty="0"/>
              <a:t>)$(Configuration)\Plugins</a:t>
            </a:r>
            <a:r>
              <a:rPr lang="en-US" altLang="ja-JP" dirty="0" smtClean="0"/>
              <a:t>\</a:t>
            </a:r>
            <a:r>
              <a:rPr lang="ja-JP" altLang="en-US" dirty="0" smtClean="0"/>
              <a:t>と設定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80830"/>
            <a:ext cx="3923928" cy="270791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051720" y="5134305"/>
            <a:ext cx="2520280" cy="1103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0062" y="5004827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 smtClean="0"/>
              <a:t>この部分を変更する</a:t>
            </a:r>
            <a:endParaRPr lang="en-US" altLang="ja-JP" dirty="0" smtClean="0"/>
          </a:p>
        </p:txBody>
      </p:sp>
      <p:cxnSp>
        <p:nvCxnSpPr>
          <p:cNvPr id="9" name="直線矢印コネクタ 8"/>
          <p:cNvCxnSpPr>
            <a:stCxn id="7" idx="1"/>
            <a:endCxn id="5" idx="3"/>
          </p:cNvCxnSpPr>
          <p:nvPr/>
        </p:nvCxnSpPr>
        <p:spPr>
          <a:xfrm flipH="1">
            <a:off x="4572000" y="5189493"/>
            <a:ext cx="13880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プロジェクト</a:t>
            </a:r>
            <a:r>
              <a:rPr lang="ja-JP" altLang="en-US" dirty="0" smtClean="0"/>
              <a:t>の依存関係の設定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79439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プロジェクトを右クリック →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“ビルド依存関係” → “プロジェクト依存関係”</a:t>
            </a:r>
            <a:endParaRPr kumimoji="1" lang="en-US" altLang="ja-JP" dirty="0" smtClean="0"/>
          </a:p>
          <a:p>
            <a:r>
              <a:rPr lang="ja-JP" altLang="en-US" dirty="0" smtClean="0"/>
              <a:t>“</a:t>
            </a:r>
            <a:r>
              <a:rPr lang="en-US" altLang="ja-JP" dirty="0" err="1" smtClean="0"/>
              <a:t>Library_MMDAgent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“</a:t>
            </a:r>
            <a:r>
              <a:rPr lang="en-US" altLang="ja-JP" dirty="0" err="1" smtClean="0"/>
              <a:t>Library_MMDFiles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をチェック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20554"/>
            <a:ext cx="2410594" cy="264692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735967" y="5634891"/>
            <a:ext cx="916153" cy="19673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5265559"/>
            <a:ext cx="2262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この２つをチェック</a:t>
            </a:r>
          </a:p>
        </p:txBody>
      </p:sp>
      <p:cxnSp>
        <p:nvCxnSpPr>
          <p:cNvPr id="8" name="直線矢印コネクタ 7"/>
          <p:cNvCxnSpPr>
            <a:stCxn id="6" idx="3"/>
            <a:endCxn id="5" idx="1"/>
          </p:cNvCxnSpPr>
          <p:nvPr/>
        </p:nvCxnSpPr>
        <p:spPr>
          <a:xfrm>
            <a:off x="3593798" y="5450225"/>
            <a:ext cx="1142169" cy="283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プラグインの新規作成</a:t>
            </a:r>
            <a:r>
              <a:rPr lang="ja-JP" altLang="en-US" dirty="0" smtClean="0"/>
              <a:t>準備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ファイル</a:t>
            </a:r>
            <a:r>
              <a:rPr lang="ja-JP" altLang="en-US" dirty="0" smtClean="0"/>
              <a:t>の新規作成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作成したプロジェクトの“ソースファイル”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もしくは“ヘッダーファイル”を右クリック</a:t>
            </a:r>
            <a:endParaRPr kumimoji="1" lang="en-US" altLang="ja-JP" dirty="0" smtClean="0"/>
          </a:p>
          <a:p>
            <a:r>
              <a:rPr lang="ja-JP" altLang="en-US" dirty="0" smtClean="0"/>
              <a:t>“追加” → “新しい項目”を選び適時追加する</a:t>
            </a:r>
            <a:endParaRPr lang="en-US" altLang="ja-JP" dirty="0" smtClean="0"/>
          </a:p>
          <a:p>
            <a:r>
              <a:rPr kumimoji="1" lang="ja-JP" altLang="en-US" dirty="0" smtClean="0"/>
              <a:t>プロジェクト内にファイルが作成されれば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いいので、フォルダの使用はお好みで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77019"/>
            <a:ext cx="2468488" cy="17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デバッグモードで起動したい場合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ソリューション構成を</a:t>
            </a:r>
            <a:r>
              <a:rPr kumimoji="1" lang="en-US" altLang="ja-JP" dirty="0" smtClean="0"/>
              <a:t>Debug</a:t>
            </a:r>
            <a:r>
              <a:rPr kumimoji="1" lang="ja-JP" altLang="en-US" dirty="0" smtClean="0"/>
              <a:t>にして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同様に設定する</a:t>
            </a:r>
            <a:endParaRPr kumimoji="1" lang="en-US" altLang="ja-JP" dirty="0" smtClean="0"/>
          </a:p>
          <a:p>
            <a:r>
              <a:rPr lang="en-US" altLang="ja-JP" dirty="0" smtClean="0"/>
              <a:t>Debug</a:t>
            </a:r>
            <a:r>
              <a:rPr lang="ja-JP" altLang="en-US" dirty="0" smtClean="0"/>
              <a:t>フォルダに</a:t>
            </a:r>
            <a:r>
              <a:rPr lang="en-US" altLang="ja-JP" dirty="0" smtClean="0"/>
              <a:t>Release</a:t>
            </a:r>
            <a:r>
              <a:rPr lang="ja-JP" altLang="en-US" dirty="0" smtClean="0"/>
              <a:t>フォルダから</a:t>
            </a:r>
            <a:r>
              <a:rPr lang="en-US" altLang="ja-JP" dirty="0" err="1" smtClean="0"/>
              <a:t>AppData</a:t>
            </a:r>
            <a:r>
              <a:rPr lang="ja-JP" altLang="en-US" dirty="0" smtClean="0"/>
              <a:t>と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mdf</a:t>
            </a:r>
            <a:r>
              <a:rPr lang="ja-JP" altLang="en-US" dirty="0" smtClean="0"/>
              <a:t>ファイルをコピーする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ダウンロードして</a:t>
            </a:r>
            <a:r>
              <a:rPr kumimoji="1" lang="ja-JP" altLang="en-US" dirty="0" smtClean="0"/>
              <a:t>きたソリューションには</a:t>
            </a:r>
            <a:r>
              <a:rPr kumimoji="1" lang="en-US" altLang="ja-JP" dirty="0" smtClean="0"/>
              <a:t>Debug</a:t>
            </a:r>
            <a:r>
              <a:rPr kumimoji="1" lang="ja-JP" altLang="en-US" dirty="0" smtClean="0"/>
              <a:t>フォルダがないので自分で作成するか、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一度ビルドを実行すれば自動で生成してくれる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7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</a:t>
            </a:r>
            <a:r>
              <a:rPr lang="ja-JP" altLang="en-US" dirty="0" smtClean="0"/>
              <a:t>の作成と実装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プラグインの新規作成準備</a:t>
            </a:r>
            <a:endParaRPr lang="en-US" altLang="ja-JP" dirty="0" smtClean="0"/>
          </a:p>
          <a:p>
            <a:r>
              <a:rPr lang="ja-JP" altLang="en-US" dirty="0" smtClean="0"/>
              <a:t>プラグインで使用可能な関数</a:t>
            </a:r>
            <a:endParaRPr lang="en-US" altLang="ja-JP" dirty="0" smtClean="0"/>
          </a:p>
          <a:p>
            <a:r>
              <a:rPr lang="ja-JP" altLang="en-US" dirty="0"/>
              <a:t>プラグインの</a:t>
            </a:r>
            <a:r>
              <a:rPr lang="ja-JP" altLang="en-US" dirty="0" smtClean="0"/>
              <a:t>ひな形</a:t>
            </a:r>
            <a:endParaRPr lang="en-US" altLang="ja-JP" dirty="0" smtClean="0"/>
          </a:p>
          <a:p>
            <a:r>
              <a:rPr kumimoji="1" lang="ja-JP" altLang="en-US" dirty="0" smtClean="0"/>
              <a:t>プラグインの簡単な実装例</a:t>
            </a:r>
            <a:endParaRPr kumimoji="1" lang="en-US" altLang="ja-JP" dirty="0" smtClean="0"/>
          </a:p>
          <a:p>
            <a:r>
              <a:rPr lang="ja-JP" altLang="en-US" dirty="0" smtClean="0"/>
              <a:t>その他作成上の注意点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19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プラグインで使用可能な関数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/>
              <a:t>extAppStart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9519"/>
          </a:xfrm>
        </p:spPr>
        <p:txBody>
          <a:bodyPr/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起動時に１回だけ呼ばれる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プラグインの初期化処理を記述する</a:t>
            </a:r>
            <a:endParaRPr kumimoji="1" lang="en-US" altLang="ja-JP" dirty="0" smtClean="0"/>
          </a:p>
          <a:p>
            <a:r>
              <a:rPr lang="ja-JP" altLang="en-US" dirty="0"/>
              <a:t>引数</a:t>
            </a:r>
            <a:endParaRPr lang="en-US" altLang="ja-JP" dirty="0"/>
          </a:p>
          <a:p>
            <a:pPr lvl="1"/>
            <a:r>
              <a:rPr lang="en-US" altLang="ja-JP" dirty="0" err="1"/>
              <a:t>mmdagent</a:t>
            </a:r>
            <a:r>
              <a:rPr lang="en-US" altLang="ja-JP" dirty="0"/>
              <a:t> : </a:t>
            </a:r>
            <a:r>
              <a:rPr lang="en-US" altLang="ja-JP" dirty="0" err="1"/>
              <a:t>MMDAgent</a:t>
            </a:r>
            <a:r>
              <a:rPr lang="ja-JP" altLang="en-US" dirty="0"/>
              <a:t>の機能を利用できる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詳しくは後述</a:t>
            </a:r>
            <a:endParaRPr lang="en-US" altLang="ja-JP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656" y="4869160"/>
            <a:ext cx="8340745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extAppStart: load models and start thread */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EXPORT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void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extAppStart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(MMDAgent *mmdagent)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プラグインの初期化処理はここに書く */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}</a:t>
            </a:r>
            <a:endParaRPr kumimoji="1" lang="ja-JP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13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プラグインで使用可能な関数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extAppEnd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1554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が終了する時（ウィンドウが閉じられる時）に１回だけ呼ばれる</a:t>
            </a:r>
            <a:endParaRPr kumimoji="1" lang="en-US" altLang="ja-JP" dirty="0" smtClean="0"/>
          </a:p>
          <a:p>
            <a:r>
              <a:rPr lang="ja-JP" altLang="en-US" dirty="0"/>
              <a:t>プラグイン</a:t>
            </a:r>
            <a:r>
              <a:rPr lang="ja-JP" altLang="en-US" dirty="0" smtClean="0"/>
              <a:t>の終了処理を記述する</a:t>
            </a:r>
            <a:endParaRPr lang="en-US" altLang="ja-JP" dirty="0" smtClean="0"/>
          </a:p>
          <a:p>
            <a:r>
              <a:rPr kumimoji="1" lang="ja-JP" altLang="en-US" dirty="0" smtClean="0"/>
              <a:t>引数</a:t>
            </a:r>
            <a:endParaRPr kumimoji="1" lang="en-US" altLang="ja-JP" dirty="0" smtClean="0"/>
          </a:p>
          <a:p>
            <a:pPr lvl="1"/>
            <a:r>
              <a:rPr lang="en-US" altLang="ja-JP" dirty="0" err="1"/>
              <a:t>m</a:t>
            </a:r>
            <a:r>
              <a:rPr lang="en-US" altLang="ja-JP" dirty="0" err="1" smtClean="0"/>
              <a:t>mdagent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MMDAgent</a:t>
            </a:r>
            <a:r>
              <a:rPr lang="ja-JP" altLang="en-US" dirty="0" smtClean="0"/>
              <a:t>の機能を利用できる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詳しくは後述</a:t>
            </a:r>
            <a:endParaRPr lang="en-US" altLang="ja-JP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9570" y="4869160"/>
            <a:ext cx="7321235" cy="18466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extAppEnd: stop and free thread */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EXPORT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void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extAppEnd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(MMDAgent *mmdagent)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プラグインの終了処理を書く */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}</a:t>
            </a:r>
            <a:endParaRPr kumimoji="1" lang="ja-JP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96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プラグインで使用可能な関数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extProcMessage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9519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の内部メッセージ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EventMessage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CommandMessage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が発行された時に呼び出される</a:t>
            </a:r>
            <a:endParaRPr kumimoji="1" lang="en-US" altLang="ja-JP" dirty="0" smtClean="0"/>
          </a:p>
          <a:p>
            <a:r>
              <a:rPr lang="ja-JP" altLang="en-US" dirty="0" smtClean="0"/>
              <a:t>内部メッセージによって処理を変える</a:t>
            </a:r>
            <a:endParaRPr lang="en-US" altLang="ja-JP" dirty="0" smtClean="0"/>
          </a:p>
          <a:p>
            <a:r>
              <a:rPr lang="ja-JP" altLang="en-US" dirty="0"/>
              <a:t>引数</a:t>
            </a:r>
            <a:endParaRPr lang="en-US" altLang="ja-JP" dirty="0"/>
          </a:p>
          <a:p>
            <a:pPr lvl="1"/>
            <a:r>
              <a:rPr lang="en-US" altLang="ja-JP" dirty="0" err="1"/>
              <a:t>mmdagent</a:t>
            </a:r>
            <a:r>
              <a:rPr lang="en-US" altLang="ja-JP" dirty="0"/>
              <a:t> : </a:t>
            </a:r>
            <a:r>
              <a:rPr lang="en-US" altLang="ja-JP" dirty="0" err="1"/>
              <a:t>MMDAgent</a:t>
            </a:r>
            <a:r>
              <a:rPr lang="ja-JP" altLang="en-US" dirty="0"/>
              <a:t>の機能を利用できる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詳しくは</a:t>
            </a:r>
            <a:r>
              <a:rPr lang="ja-JP" altLang="en-US" dirty="0" smtClean="0"/>
              <a:t>後述</a:t>
            </a:r>
            <a:endParaRPr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ype : </a:t>
            </a:r>
            <a:r>
              <a:rPr lang="ja-JP" altLang="en-US" dirty="0" smtClean="0"/>
              <a:t>内部メッセージの種類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MMDAgent.h</a:t>
            </a:r>
            <a:r>
              <a:rPr lang="ja-JP" altLang="en-US" dirty="0" smtClean="0"/>
              <a:t>を参照）</a:t>
            </a:r>
            <a:endParaRPr lang="en-US" altLang="ja-JP" dirty="0" smtClean="0"/>
          </a:p>
          <a:p>
            <a:pPr lvl="1"/>
            <a:r>
              <a:rPr lang="en-US" altLang="ja-JP" dirty="0" err="1"/>
              <a:t>a</a:t>
            </a:r>
            <a:r>
              <a:rPr lang="en-US" altLang="ja-JP" dirty="0" err="1" smtClean="0"/>
              <a:t>rgs</a:t>
            </a:r>
            <a:r>
              <a:rPr lang="en-US" altLang="ja-JP" dirty="0" smtClean="0"/>
              <a:t> : </a:t>
            </a:r>
            <a:r>
              <a:rPr lang="ja-JP" altLang="en-US" dirty="0" smtClean="0"/>
              <a:t>内部メッセージの内容</a:t>
            </a:r>
            <a:endParaRPr lang="en-US" altLang="ja-JP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3258" y="4581128"/>
            <a:ext cx="6673622" cy="21544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extProcMessage: process message */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EXPORT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void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extProcMessage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(MMDAgent *mmdagent,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ea typeface="ＭＳ Ｐゴシック" pitchFamily="50" charset="-128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                        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const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char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*type,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ea typeface="ＭＳ Ｐゴシック" pitchFamily="50" charset="-128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                        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const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char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*args)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メッセージの種類と内容によって処理を変える */</a:t>
            </a: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}</a:t>
            </a:r>
            <a:endParaRPr kumimoji="1" lang="ja-JP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8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プラグインで使用可能な関数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引数 </a:t>
            </a:r>
            <a:r>
              <a:rPr lang="en-US" altLang="ja-JP" dirty="0" err="1" smtClean="0"/>
              <a:t>mmdagent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79439"/>
          </a:xfrm>
        </p:spPr>
        <p:txBody>
          <a:bodyPr/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の様々なシステム機能を利用可能</a:t>
            </a:r>
            <a:endParaRPr kumimoji="1" lang="en-US" altLang="ja-JP" dirty="0" smtClean="0"/>
          </a:p>
          <a:p>
            <a:r>
              <a:rPr lang="en-US" altLang="ja-JP" dirty="0" err="1" smtClean="0"/>
              <a:t>MMDAgent.h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Library_MMDAgent</a:t>
            </a:r>
            <a:r>
              <a:rPr lang="ja-JP" altLang="en-US" dirty="0" smtClean="0"/>
              <a:t>内</a:t>
            </a:r>
            <a:r>
              <a:rPr lang="en-US" altLang="ja-JP" dirty="0" smtClean="0"/>
              <a:t>) </a:t>
            </a:r>
            <a:br>
              <a:rPr lang="en-US" altLang="ja-JP" dirty="0" smtClean="0"/>
            </a:br>
            <a:r>
              <a:rPr lang="ja-JP" altLang="en-US" dirty="0" smtClean="0"/>
              <a:t>を参照する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1983" y="3481649"/>
            <a:ext cx="586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sendMessage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内部メッセージを発行させる関数</a:t>
            </a:r>
            <a:endParaRPr kumimoji="1"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2049" y="5610240"/>
            <a:ext cx="84969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b="0" i="0" dirty="0" err="1" smtClean="0">
                <a:solidFill>
                  <a:srgbClr val="333333"/>
                </a:solidFill>
                <a:effectLst/>
                <a:latin typeface="Consolas"/>
              </a:rPr>
              <a:t>mmdagent</a:t>
            </a:r>
            <a: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  <a:t>-&gt;</a:t>
            </a:r>
            <a:r>
              <a:rPr lang="en-US" altLang="ja-JP" sz="2400" b="0" i="0" dirty="0" err="1" smtClean="0">
                <a:solidFill>
                  <a:srgbClr val="795DA3"/>
                </a:solidFill>
                <a:effectLst/>
                <a:latin typeface="Consolas"/>
              </a:rPr>
              <a:t>sendMessage</a:t>
            </a:r>
            <a: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  <a:t>(MMDAGENT_EVENT_PLUGINENABLE,</a:t>
            </a:r>
            <a:b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</a:br>
            <a:r>
              <a:rPr lang="ja-JP" altLang="en-US" sz="2400" b="0" i="0" dirty="0" smtClean="0">
                <a:solidFill>
                  <a:srgbClr val="333333"/>
                </a:solidFill>
                <a:effectLst/>
                <a:latin typeface="Consolas"/>
              </a:rPr>
              <a:t>　　　　　　　　　　　　</a:t>
            </a:r>
            <a: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  <a:t>       </a:t>
            </a:r>
            <a:r>
              <a:rPr lang="en-US" altLang="ja-JP" sz="2400" b="0" i="0" dirty="0" smtClean="0">
                <a:solidFill>
                  <a:srgbClr val="DF5000"/>
                </a:solidFill>
                <a:effectLst/>
                <a:latin typeface="Consolas"/>
              </a:rPr>
              <a:t>"</a:t>
            </a:r>
            <a:r>
              <a:rPr lang="en-US" altLang="ja-JP" sz="2400" b="0" i="0" dirty="0" smtClean="0">
                <a:solidFill>
                  <a:srgbClr val="0086B3"/>
                </a:solidFill>
                <a:effectLst/>
                <a:latin typeface="Consolas"/>
              </a:rPr>
              <a:t>%s</a:t>
            </a:r>
            <a:r>
              <a:rPr lang="en-US" altLang="ja-JP" sz="2400" b="0" i="0" dirty="0" smtClean="0">
                <a:solidFill>
                  <a:srgbClr val="DF5000"/>
                </a:solidFill>
                <a:effectLst/>
                <a:latin typeface="Consolas"/>
              </a:rPr>
              <a:t>"</a:t>
            </a:r>
            <a: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  <a:t>, </a:t>
            </a:r>
            <a:r>
              <a:rPr lang="en-US" altLang="ja-JP" sz="2400" b="0" i="0" dirty="0" smtClean="0">
                <a:solidFill>
                  <a:srgbClr val="DF5000"/>
                </a:solidFill>
                <a:effectLst/>
                <a:latin typeface="Consolas"/>
              </a:rPr>
              <a:t>"</a:t>
            </a:r>
            <a:r>
              <a:rPr lang="en-US" altLang="ja-JP" sz="2400" b="0" i="0" dirty="0" err="1" smtClean="0">
                <a:solidFill>
                  <a:srgbClr val="DF5000"/>
                </a:solidFill>
                <a:effectLst/>
                <a:latin typeface="Consolas"/>
              </a:rPr>
              <a:t>MyPlugin</a:t>
            </a:r>
            <a:r>
              <a:rPr lang="en-US" altLang="ja-JP" sz="2400" b="0" i="0" dirty="0" smtClean="0">
                <a:solidFill>
                  <a:srgbClr val="DF5000"/>
                </a:solidFill>
                <a:effectLst/>
                <a:latin typeface="Consolas"/>
              </a:rPr>
              <a:t>"</a:t>
            </a:r>
            <a:r>
              <a:rPr lang="en-US" altLang="ja-JP" sz="2400" b="0" i="0" dirty="0" smtClean="0">
                <a:solidFill>
                  <a:srgbClr val="333333"/>
                </a:solidFill>
                <a:effectLst/>
                <a:latin typeface="Consolas"/>
              </a:rPr>
              <a:t>);</a:t>
            </a:r>
            <a:endParaRPr lang="ja-JP" altLang="en-US" sz="2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7919" y="3933056"/>
            <a:ext cx="7305205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/* sendMessage: send message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rgbClr val="969896"/>
              </a:solidFill>
              <a:effectLst/>
              <a:latin typeface="Consolas" pitchFamily="49" charset="0"/>
              <a:ea typeface="ＭＳ Ｐゴシック" pitchFamily="50" charset="-128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>
                <a:solidFill>
                  <a:srgbClr val="969896"/>
                </a:solidFill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　</a:t>
            </a:r>
            <a:r>
              <a:rPr lang="ja-JP" altLang="en-US" sz="2400" dirty="0" smtClean="0">
                <a:solidFill>
                  <a:srgbClr val="969896"/>
                </a:solidFill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　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to global message queue */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void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sendMessage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(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const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char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*type, 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itchFamily="49" charset="0"/>
              <a:ea typeface="ＭＳ Ｐゴシック" pitchFamily="50" charset="-128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>
                <a:solidFill>
                  <a:srgbClr val="333333"/>
                </a:solidFill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　</a:t>
            </a:r>
            <a:r>
              <a:rPr lang="ja-JP" altLang="en-US" sz="2400" dirty="0" smtClean="0">
                <a:solidFill>
                  <a:srgbClr val="333333"/>
                </a:solidFill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　　　　　　　　　　　　　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const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char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 *format, </a:t>
            </a:r>
            <a:r>
              <a:rPr kumimoji="1" lang="ja-JP" altLang="ja-JP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...</a:t>
            </a:r>
            <a:r>
              <a: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ea typeface="ＭＳ Ｐゴシック" pitchFamily="50" charset="-128"/>
                <a:cs typeface="Consolas" pitchFamily="49" charset="0"/>
              </a:rPr>
              <a:t>);</a:t>
            </a:r>
            <a:endParaRPr kumimoji="1" lang="ja-JP" altLang="ja-JP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7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プラグインで使用可能な関数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その他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extUpdate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処理の毎フレームに呼ばれる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モーション</a:t>
            </a:r>
            <a:r>
              <a:rPr lang="ja-JP" altLang="en-US" dirty="0" smtClean="0"/>
              <a:t>を変化させたい時などに使用する</a:t>
            </a:r>
            <a:endParaRPr lang="en-US" altLang="ja-JP" dirty="0" smtClean="0"/>
          </a:p>
          <a:p>
            <a:r>
              <a:rPr kumimoji="1" lang="en-US" altLang="ja-JP" dirty="0" err="1" smtClean="0"/>
              <a:t>extRender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処理</a:t>
            </a:r>
            <a:r>
              <a:rPr lang="ja-JP" altLang="en-US" dirty="0" smtClean="0"/>
              <a:t>の毎フレームに呼ばれる</a:t>
            </a:r>
            <a:endParaRPr lang="en-US" altLang="ja-JP" dirty="0" smtClean="0"/>
          </a:p>
          <a:p>
            <a:pPr lvl="1"/>
            <a:r>
              <a:rPr lang="ja-JP" altLang="en-US" dirty="0"/>
              <a:t>画</a:t>
            </a:r>
            <a:r>
              <a:rPr lang="ja-JP" altLang="en-US" dirty="0" smtClean="0"/>
              <a:t>面上に新たにグラフィック描写を追加する時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などに使用する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78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プラグインのひな形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プラグインのひな形となるソースコードを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添付資料に記載します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Plugin_Template.pdf</a:t>
            </a:r>
          </a:p>
          <a:p>
            <a:pPr lvl="1"/>
            <a:r>
              <a:rPr lang="en-US" altLang="ja-JP" dirty="0" smtClean="0"/>
              <a:t>Plugin_Template.cpp</a:t>
            </a:r>
          </a:p>
        </p:txBody>
      </p:sp>
    </p:spTree>
    <p:extLst>
      <p:ext uri="{BB962C8B-B14F-4D97-AF65-F5344CB8AC3E}">
        <p14:creationId xmlns:p14="http://schemas.microsoft.com/office/powerpoint/2010/main" val="270292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プラグインの実装例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ログを作成するプラグイン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extAppStart</a:t>
            </a:r>
            <a:r>
              <a:rPr lang="ja-JP" altLang="en-US" dirty="0" smtClean="0"/>
              <a:t>でファイルストリームを開く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時刻を取得し，ファイルに書き込む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extProcMessage</a:t>
            </a:r>
            <a:r>
              <a:rPr lang="ja-JP" altLang="en-US" dirty="0" smtClean="0"/>
              <a:t>で内部メッセージを取得，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ファイルに内部メッセージを書き込む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extAppEnd</a:t>
            </a:r>
            <a:r>
              <a:rPr lang="ja-JP" altLang="en-US" dirty="0" smtClean="0"/>
              <a:t>でファイルストリームを閉じる</a:t>
            </a:r>
            <a:endParaRPr lang="en-US" altLang="ja-JP" dirty="0" smtClean="0"/>
          </a:p>
          <a:p>
            <a:pPr lvl="1"/>
            <a:r>
              <a:rPr lang="ja-JP" altLang="en-US" smtClean="0"/>
              <a:t>起動に用いた</a:t>
            </a:r>
            <a:r>
              <a:rPr lang="en-US" altLang="ja-JP" smtClean="0"/>
              <a:t>.</a:t>
            </a:r>
            <a:r>
              <a:rPr lang="en-US" altLang="ja-JP" dirty="0" err="1" smtClean="0"/>
              <a:t>mdf</a:t>
            </a:r>
            <a:r>
              <a:rPr lang="ja-JP" altLang="en-US" dirty="0" smtClean="0"/>
              <a:t>ファイルと同じ階層に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MessageLog.txt</a:t>
            </a:r>
            <a:r>
              <a:rPr lang="ja-JP" altLang="en-US" dirty="0" smtClean="0"/>
              <a:t>が生成されます</a:t>
            </a:r>
            <a:endParaRPr lang="en-US" altLang="ja-JP" dirty="0" smtClean="0"/>
          </a:p>
          <a:p>
            <a:r>
              <a:rPr lang="ja-JP" altLang="en-US" dirty="0" smtClean="0"/>
              <a:t>ソースコードを添付資料に記載します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Plugin_LogMessage.pdf</a:t>
            </a:r>
          </a:p>
          <a:p>
            <a:pPr lvl="1"/>
            <a:r>
              <a:rPr lang="en-US" altLang="ja-JP" dirty="0" smtClean="0"/>
              <a:t>Plugin_LogMessage.cpp</a:t>
            </a:r>
          </a:p>
        </p:txBody>
      </p:sp>
    </p:spTree>
    <p:extLst>
      <p:ext uri="{BB962C8B-B14F-4D97-AF65-F5344CB8AC3E}">
        <p14:creationId xmlns:p14="http://schemas.microsoft.com/office/powerpoint/2010/main" val="16554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プラグインのビルドと実行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9719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ソリューション</a:t>
            </a:r>
            <a:r>
              <a:rPr lang="ja-JP" altLang="en-US" dirty="0" smtClean="0"/>
              <a:t>のビルドを実行すればよい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ソリューション</a:t>
            </a:r>
            <a:r>
              <a:rPr kumimoji="1" lang="ja-JP" altLang="en-US" dirty="0" smtClean="0"/>
              <a:t>構成が</a:t>
            </a:r>
            <a:r>
              <a:rPr kumimoji="1" lang="en-US" altLang="ja-JP" dirty="0" smtClean="0"/>
              <a:t>Release</a:t>
            </a:r>
            <a:r>
              <a:rPr kumimoji="1" lang="ja-JP" altLang="en-US" dirty="0" smtClean="0"/>
              <a:t>になっていれば，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のソリューションフォルダ内の</a:t>
            </a:r>
            <a:r>
              <a:rPr kumimoji="1" lang="en-US" altLang="ja-JP" dirty="0" smtClean="0"/>
              <a:t>Release</a:t>
            </a:r>
            <a:r>
              <a:rPr kumimoji="1" lang="ja-JP" altLang="en-US" dirty="0" smtClean="0"/>
              <a:t>フォルダに実行ファイルが生成される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Release</a:t>
            </a:r>
            <a:r>
              <a:rPr lang="ja-JP" altLang="en-US" dirty="0" smtClean="0"/>
              <a:t>フォルダ内の</a:t>
            </a:r>
            <a:r>
              <a:rPr lang="en-US" altLang="ja-JP" dirty="0" smtClean="0"/>
              <a:t>Plugins</a:t>
            </a:r>
            <a:r>
              <a:rPr lang="ja-JP" altLang="en-US" dirty="0" smtClean="0"/>
              <a:t>フォルダにプラグイン</a:t>
            </a:r>
            <a:r>
              <a:rPr lang="en-US" altLang="ja-JP" dirty="0" smtClean="0"/>
              <a:t>(.</a:t>
            </a:r>
            <a:r>
              <a:rPr lang="en-US" altLang="ja-JP" dirty="0" err="1" smtClean="0"/>
              <a:t>dll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が生成される</a:t>
            </a:r>
            <a:endParaRPr kumimoji="1" lang="en-US" altLang="ja-JP" dirty="0" smtClean="0"/>
          </a:p>
          <a:p>
            <a:r>
              <a:rPr lang="ja-JP" altLang="en-US" dirty="0"/>
              <a:t>公式</a:t>
            </a:r>
            <a:r>
              <a:rPr lang="ja-JP" altLang="en-US" dirty="0" smtClean="0"/>
              <a:t>サイトからダウンロードした</a:t>
            </a:r>
            <a:r>
              <a:rPr lang="en-US" altLang="ja-JP" dirty="0" err="1" smtClean="0"/>
              <a:t>MMDAgent_Example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mdf</a:t>
            </a:r>
            <a:r>
              <a:rPr lang="ja-JP" altLang="en-US" dirty="0" smtClean="0"/>
              <a:t>ファイルを生成された</a:t>
            </a:r>
            <a:r>
              <a:rPr lang="en-US" altLang="ja-JP" dirty="0" smtClean="0"/>
              <a:t>MMDAgent.exe</a:t>
            </a:r>
            <a:r>
              <a:rPr lang="ja-JP" altLang="en-US" dirty="0" smtClean="0"/>
              <a:t>にドラッグ＆ドロップ</a:t>
            </a:r>
            <a:endParaRPr lang="en-US" altLang="ja-JP" dirty="0" smtClean="0"/>
          </a:p>
          <a:p>
            <a:r>
              <a:rPr kumimoji="1" lang="ja-JP" altLang="en-US" dirty="0" smtClean="0"/>
              <a:t>生成されたプラグイン</a:t>
            </a:r>
            <a:r>
              <a:rPr kumimoji="1" lang="en-US" altLang="ja-JP" dirty="0" smtClean="0"/>
              <a:t>(.</a:t>
            </a:r>
            <a:r>
              <a:rPr kumimoji="1" lang="en-US" altLang="ja-JP" dirty="0" err="1" smtClean="0"/>
              <a:t>dll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をコピーして利用</a:t>
            </a:r>
            <a:r>
              <a:rPr lang="ja-JP" altLang="en-US" dirty="0" smtClean="0"/>
              <a:t>も可能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MMDAgent.exe</a:t>
            </a:r>
            <a:r>
              <a:rPr kumimoji="1" lang="ja-JP" altLang="en-US" dirty="0" smtClean="0"/>
              <a:t>直下の</a:t>
            </a:r>
            <a:r>
              <a:rPr kumimoji="1" lang="en-US" altLang="ja-JP" dirty="0" smtClean="0"/>
              <a:t>Plugins</a:t>
            </a:r>
            <a:r>
              <a:rPr kumimoji="1" lang="ja-JP" altLang="en-US" dirty="0" smtClean="0"/>
              <a:t>フォルダ内のプラグイン</a:t>
            </a:r>
            <a:r>
              <a:rPr kumimoji="1" lang="en-US" altLang="ja-JP" dirty="0" smtClean="0"/>
              <a:t>(.</a:t>
            </a:r>
            <a:r>
              <a:rPr kumimoji="1" lang="en-US" altLang="ja-JP" dirty="0" err="1" smtClean="0"/>
              <a:t>dll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は自動的に全て読み込まれる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0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作成上の注意点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過去のバージョンのプラグインの書き方は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使えない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c++</a:t>
            </a:r>
            <a:r>
              <a:rPr kumimoji="1" lang="ja-JP" altLang="en-US" dirty="0" smtClean="0"/>
              <a:t>標準ライブラリの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ctime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localtime</a:t>
            </a:r>
            <a:r>
              <a:rPr kumimoji="1" lang="ja-JP" altLang="en-US" dirty="0" smtClean="0"/>
              <a:t>関数を使おうとすると実行時にエラーとなる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324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1428749" y="5795972"/>
            <a:ext cx="6286503" cy="369332"/>
            <a:chOff x="1331640" y="5795972"/>
            <a:chExt cx="6286503" cy="369332"/>
          </a:xfrm>
        </p:grpSpPr>
        <p:pic>
          <p:nvPicPr>
            <p:cNvPr id="5" name="図 4" descr="by-n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5854638"/>
              <a:ext cx="726923" cy="25200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116667" y="5795972"/>
              <a:ext cx="550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Copyright 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2016 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Nagoya Institute of Technology</a:t>
              </a:r>
              <a:endPara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5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</a:t>
            </a:r>
            <a:r>
              <a:rPr lang="ja-JP" altLang="en-US" dirty="0" smtClean="0"/>
              <a:t>の新規作成準備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開発環境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開発環境は</a:t>
            </a:r>
            <a:r>
              <a:rPr kumimoji="1" lang="en-US" altLang="ja-JP" dirty="0" smtClean="0"/>
              <a:t>Visual Studio</a:t>
            </a:r>
          </a:p>
          <a:p>
            <a:r>
              <a:rPr lang="en-US" altLang="ja-JP" dirty="0" smtClean="0"/>
              <a:t>Visual Studio 2013 community </a:t>
            </a:r>
            <a:r>
              <a:rPr lang="ja-JP" altLang="en-US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無料で利用できます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継続利用するためにはユーザ登録が必要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日本語の言語パックで日本語化できます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http://www.visualstudio.com</a:t>
            </a:r>
            <a:r>
              <a:rPr lang="en-US" altLang="ja-JP" dirty="0" smtClean="0">
                <a:hlinkClick r:id="rId2"/>
              </a:rPr>
              <a:t>/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からダウンロードできます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0345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プラグインの新規作成準備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ソリューションのダウンロード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の公式サイトから</a:t>
            </a:r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ソースコードをダウンロード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http://www.mmdagent.jp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r>
              <a:rPr lang="ja-JP" altLang="en-US" dirty="0"/>
              <a:t>適当</a:t>
            </a:r>
            <a:r>
              <a:rPr lang="ja-JP" altLang="en-US" dirty="0" smtClean="0"/>
              <a:t>なフォルダに展開する</a:t>
            </a:r>
            <a:endParaRPr lang="en-US" altLang="ja-JP" dirty="0" smtClean="0"/>
          </a:p>
          <a:p>
            <a:pPr lvl="1"/>
            <a:r>
              <a:rPr lang="en-US" altLang="ja-JP" dirty="0"/>
              <a:t>C:\</a:t>
            </a:r>
            <a:r>
              <a:rPr lang="en-US" altLang="ja-JP" dirty="0" smtClean="0"/>
              <a:t>Users\</a:t>
            </a:r>
            <a:r>
              <a:rPr lang="ja-JP" altLang="en-US" dirty="0" smtClean="0"/>
              <a:t>ユーザ名</a:t>
            </a:r>
            <a:r>
              <a:rPr lang="en-US" altLang="ja-JP" dirty="0" smtClean="0"/>
              <a:t>\Documents\Visual </a:t>
            </a:r>
            <a:r>
              <a:rPr lang="en-US" altLang="ja-JP" dirty="0"/>
              <a:t>Studio </a:t>
            </a:r>
            <a:r>
              <a:rPr lang="en-US" altLang="ja-JP" dirty="0" smtClean="0"/>
              <a:t>2013\Projects</a:t>
            </a:r>
            <a:r>
              <a:rPr lang="ja-JP" altLang="en-US" dirty="0"/>
              <a:t> </a:t>
            </a:r>
            <a:r>
              <a:rPr lang="ja-JP" altLang="en-US" dirty="0" smtClean="0"/>
              <a:t>等に展開する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134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プラグインの新規作成準備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ソリューションのインポート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左上のファイルをクリック → “開く”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→ </a:t>
            </a:r>
            <a:r>
              <a:rPr lang="ja-JP" altLang="en-US" dirty="0" smtClean="0"/>
              <a:t>“プロジェクト</a:t>
            </a:r>
            <a:r>
              <a:rPr lang="en-US" altLang="ja-JP" dirty="0" smtClean="0"/>
              <a:t>/</a:t>
            </a:r>
            <a:r>
              <a:rPr lang="ja-JP" altLang="en-US" dirty="0" smtClean="0"/>
              <a:t>ソリューション” を選択</a:t>
            </a:r>
            <a:endParaRPr lang="en-US" altLang="ja-JP" dirty="0" smtClean="0"/>
          </a:p>
          <a:p>
            <a:r>
              <a:rPr kumimoji="1" lang="ja-JP" altLang="en-US" dirty="0" smtClean="0"/>
              <a:t>ダウンロードし，展開された</a:t>
            </a:r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のソース中の“</a:t>
            </a:r>
            <a:r>
              <a:rPr kumimoji="1" lang="en-US" altLang="ja-JP" dirty="0" smtClean="0"/>
              <a:t>MMDAgent_vs2010.sln</a:t>
            </a:r>
            <a:r>
              <a:rPr kumimoji="1" lang="ja-JP" altLang="en-US" dirty="0" smtClean="0"/>
              <a:t>”を選択</a:t>
            </a:r>
            <a:endParaRPr kumimoji="1" lang="en-US" altLang="ja-JP" dirty="0" smtClean="0"/>
          </a:p>
          <a:p>
            <a:r>
              <a:rPr lang="ja-JP" altLang="en-US" dirty="0"/>
              <a:t>これだけ</a:t>
            </a:r>
            <a:r>
              <a:rPr lang="ja-JP" altLang="en-US" dirty="0" smtClean="0"/>
              <a:t>でインポート完了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23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プラグインの新規作成準備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ソリューション</a:t>
            </a:r>
            <a:r>
              <a:rPr lang="ja-JP" altLang="en-US" dirty="0" smtClean="0"/>
              <a:t>構成の変更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ソリューション構成を</a:t>
            </a:r>
            <a:r>
              <a:rPr kumimoji="1" lang="en-US" altLang="ja-JP" dirty="0" smtClean="0"/>
              <a:t>”</a:t>
            </a:r>
            <a:r>
              <a:rPr lang="en-US" altLang="ja-JP" dirty="0" smtClean="0"/>
              <a:t>Release”</a:t>
            </a:r>
            <a:r>
              <a:rPr lang="ja-JP" altLang="en-US" dirty="0" smtClean="0"/>
              <a:t>に変更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752528" cy="368625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436096" y="2996952"/>
            <a:ext cx="432048" cy="14401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7" name="直線矢印コネクタ 6"/>
          <p:cNvCxnSpPr>
            <a:endCxn id="5" idx="0"/>
          </p:cNvCxnSpPr>
          <p:nvPr/>
        </p:nvCxnSpPr>
        <p:spPr>
          <a:xfrm>
            <a:off x="3563888" y="2348880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7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プラグインの新規作成準備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ビルド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ためしにビルドしてみましょう</a:t>
            </a:r>
            <a:endParaRPr kumimoji="1" lang="en-US" altLang="ja-JP" dirty="0" smtClean="0"/>
          </a:p>
          <a:p>
            <a:r>
              <a:rPr lang="ja-JP" altLang="en-US" dirty="0"/>
              <a:t>ソリューション構成</a:t>
            </a:r>
            <a:r>
              <a:rPr lang="ja-JP" altLang="en-US" dirty="0" smtClean="0"/>
              <a:t>が</a:t>
            </a:r>
            <a:r>
              <a:rPr lang="en-US" altLang="ja-JP" dirty="0" smtClean="0"/>
              <a:t>”Release”</a:t>
            </a:r>
            <a:r>
              <a:rPr lang="ja-JP" altLang="en-US" dirty="0" smtClean="0"/>
              <a:t>になっていることを確認し，上のメニューバーの“ビルド”から“ソリューションのビルド”を選択</a:t>
            </a:r>
            <a:endParaRPr lang="en-US" altLang="ja-JP" dirty="0" smtClean="0"/>
          </a:p>
          <a:p>
            <a:r>
              <a:rPr kumimoji="1" lang="ja-JP" altLang="en-US" dirty="0"/>
              <a:t>もしく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F7</a:t>
            </a:r>
            <a:r>
              <a:rPr kumimoji="1" lang="ja-JP" altLang="en-US" dirty="0" smtClean="0"/>
              <a:t>を押す</a:t>
            </a:r>
            <a:endParaRPr kumimoji="1" lang="en-US" altLang="ja-JP" dirty="0" smtClean="0"/>
          </a:p>
          <a:p>
            <a:r>
              <a:rPr lang="ja-JP" altLang="en-US" dirty="0" smtClean="0"/>
              <a:t>ソリューションフォルダ（先ほど展開させたフォルダ）中の</a:t>
            </a:r>
            <a:r>
              <a:rPr lang="en-US" altLang="ja-JP" dirty="0" smtClean="0"/>
              <a:t>Release</a:t>
            </a:r>
            <a:r>
              <a:rPr lang="ja-JP" altLang="en-US" dirty="0" smtClean="0"/>
              <a:t>フォルダに</a:t>
            </a:r>
            <a:r>
              <a:rPr lang="en-US" altLang="ja-JP" dirty="0" smtClean="0"/>
              <a:t>MMDAgent.exe</a:t>
            </a:r>
            <a:r>
              <a:rPr lang="ja-JP" altLang="en-US" dirty="0" smtClean="0"/>
              <a:t>が生成される</a:t>
            </a:r>
            <a:endParaRPr lang="en-US" altLang="ja-JP" dirty="0" smtClean="0"/>
          </a:p>
          <a:p>
            <a:r>
              <a:rPr kumimoji="1" lang="ja-JP" altLang="en-US" dirty="0" smtClean="0"/>
              <a:t>ビルド済み</a:t>
            </a:r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と同じように使用できる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935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</a:t>
            </a:r>
            <a:r>
              <a:rPr lang="ja-JP" altLang="en-US" dirty="0" smtClean="0"/>
              <a:t>準備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新規プロジェクトの追加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825625"/>
            <a:ext cx="5311502" cy="4351339"/>
          </a:xfrm>
        </p:spPr>
        <p:txBody>
          <a:bodyPr/>
          <a:lstStyle/>
          <a:p>
            <a:r>
              <a:rPr kumimoji="1" lang="en-US" altLang="ja-JP" dirty="0" err="1" smtClean="0"/>
              <a:t>MMDAgent</a:t>
            </a:r>
            <a:r>
              <a:rPr kumimoji="1" lang="ja-JP" altLang="en-US" dirty="0" smtClean="0"/>
              <a:t>のソリューションを右クリック</a:t>
            </a:r>
            <a:endParaRPr kumimoji="1" lang="en-US" altLang="ja-JP" dirty="0" smtClean="0"/>
          </a:p>
          <a:p>
            <a:r>
              <a:rPr lang="ja-JP" altLang="en-US" dirty="0" smtClean="0"/>
              <a:t>“追加”をクリック</a:t>
            </a:r>
            <a:endParaRPr lang="en-US" altLang="ja-JP" dirty="0" smtClean="0"/>
          </a:p>
          <a:p>
            <a:r>
              <a:rPr kumimoji="1" lang="ja-JP" altLang="en-US" dirty="0" smtClean="0"/>
              <a:t>“新しいプロジェクト”を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クリック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新しいプロジェクトの追加ウィンドウが表示される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161981" cy="367240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156176" y="2996952"/>
            <a:ext cx="2376264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7" name="直線矢印コネクタ 6"/>
          <p:cNvCxnSpPr>
            <a:endCxn id="5" idx="1"/>
          </p:cNvCxnSpPr>
          <p:nvPr/>
        </p:nvCxnSpPr>
        <p:spPr>
          <a:xfrm>
            <a:off x="3347864" y="2636912"/>
            <a:ext cx="2808312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6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プラグインの新規作成準備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新規プロジェクトの追加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825625"/>
            <a:ext cx="4951462" cy="435133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Win32</a:t>
            </a:r>
            <a:r>
              <a:rPr kumimoji="1" lang="ja-JP" altLang="en-US" dirty="0" smtClean="0"/>
              <a:t>プロジェクトを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選択する</a:t>
            </a:r>
            <a:endParaRPr kumimoji="1" lang="en-US" altLang="ja-JP" dirty="0" smtClean="0"/>
          </a:p>
          <a:p>
            <a:r>
              <a:rPr lang="ja-JP" altLang="en-US" dirty="0"/>
              <a:t>プロジェクト</a:t>
            </a:r>
            <a:r>
              <a:rPr lang="ja-JP" altLang="en-US" dirty="0" smtClean="0"/>
              <a:t>の名前を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入力する</a:t>
            </a:r>
            <a:endParaRPr lang="en-US" altLang="ja-JP" dirty="0" smtClean="0"/>
          </a:p>
          <a:p>
            <a:r>
              <a:rPr kumimoji="1" lang="ja-JP" altLang="en-US" dirty="0" smtClean="0"/>
              <a:t>“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”をクリック</a:t>
            </a:r>
            <a:endParaRPr kumimoji="1" lang="en-US" altLang="ja-JP" dirty="0" smtClean="0"/>
          </a:p>
          <a:p>
            <a:r>
              <a:rPr lang="en-US" altLang="ja-JP" dirty="0" smtClean="0"/>
              <a:t>Win32</a:t>
            </a:r>
            <a:r>
              <a:rPr lang="ja-JP" altLang="en-US" dirty="0" smtClean="0"/>
              <a:t>アプリケーションウィザードのウィンドウが開かれる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00320"/>
            <a:ext cx="3527668" cy="243797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197704" y="2883612"/>
            <a:ext cx="1800200" cy="21602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7" name="直線矢印コネクタ 6"/>
          <p:cNvCxnSpPr>
            <a:endCxn id="5" idx="1"/>
          </p:cNvCxnSpPr>
          <p:nvPr/>
        </p:nvCxnSpPr>
        <p:spPr>
          <a:xfrm>
            <a:off x="2699792" y="2492896"/>
            <a:ext cx="3497912" cy="498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5796136" y="4437112"/>
            <a:ext cx="2201768" cy="144016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/>
          </a:p>
        </p:txBody>
      </p:sp>
      <p:cxnSp>
        <p:nvCxnSpPr>
          <p:cNvPr id="10" name="直線矢印コネクタ 9"/>
          <p:cNvCxnSpPr>
            <a:endCxn id="8" idx="1"/>
          </p:cNvCxnSpPr>
          <p:nvPr/>
        </p:nvCxnSpPr>
        <p:spPr>
          <a:xfrm>
            <a:off x="2627784" y="3573016"/>
            <a:ext cx="316835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0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バーチャルリアリティ特論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5"/>
          </a:solidFill>
        </a:ln>
      </a:spPr>
      <a:bodyPr rtlCol="0" anchor="ctr"/>
      <a:lstStyle>
        <a:defPPr algn="ctr">
          <a:defRPr sz="24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kumimoji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MMDAgent教科書_v001</Template>
  <TotalTime>26335</TotalTime>
  <Words>737</Words>
  <Application>Microsoft Macintosh PowerPoint</Application>
  <PresentationFormat>画面に合わせる (4:3)</PresentationFormat>
  <Paragraphs>170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バーチャルリアリティ特論5</vt:lpstr>
      <vt:lpstr>プラグインの作成法</vt:lpstr>
      <vt:lpstr>プラグインの作成と実装</vt:lpstr>
      <vt:lpstr>プラグインの新規作成準備 開発環境</vt:lpstr>
      <vt:lpstr>プラグインの新規作成準備 ソリューションのダウンロード</vt:lpstr>
      <vt:lpstr>プラグインの新規作成準備 ソリューションのインポート</vt:lpstr>
      <vt:lpstr>プラグインの新規作成準備 ソリューション構成の変更</vt:lpstr>
      <vt:lpstr>プラグインの新規作成準備 ビルド</vt:lpstr>
      <vt:lpstr>プラグインの新規作成準備  新規プロジェクトの追加</vt:lpstr>
      <vt:lpstr>プラグインの新規作成準備  新規プロジェクトの追加</vt:lpstr>
      <vt:lpstr>プラグインの新規作成準備  新規プロジェクトの追加</vt:lpstr>
      <vt:lpstr>プラグインの新規作成準備 プロジェクトの設定変更</vt:lpstr>
      <vt:lpstr>プラグインの新規作成準備 プロジェクトの設定変更</vt:lpstr>
      <vt:lpstr>プラグインの新規作成準備 プロジェクトの設定変更</vt:lpstr>
      <vt:lpstr>プラグインの新規作成準備 プロジェクトの設定変更</vt:lpstr>
      <vt:lpstr>プラグインの新規作成準備 プロジェクトの設定変更</vt:lpstr>
      <vt:lpstr>プラグインの新規作成準備 プロジェクトの設定変更</vt:lpstr>
      <vt:lpstr>プラグインの新規作成準備 プロジェクトの依存関係の設定</vt:lpstr>
      <vt:lpstr>プラグインの新規作成準備 ファイルの新規作成</vt:lpstr>
      <vt:lpstr>デバッグモードで起動したい場合</vt:lpstr>
      <vt:lpstr>プラグインで使用可能な関数 extAppStart</vt:lpstr>
      <vt:lpstr>プラグインで使用可能な関数 extAppEnd</vt:lpstr>
      <vt:lpstr>プラグインで使用可能な関数 extProcMessage</vt:lpstr>
      <vt:lpstr>プラグインで使用可能な関数 引数 mmdagent</vt:lpstr>
      <vt:lpstr>プラグインで使用可能な関数 その他</vt:lpstr>
      <vt:lpstr>プラグインのひな形</vt:lpstr>
      <vt:lpstr>プラグインの実装例</vt:lpstr>
      <vt:lpstr>プラグインのビルドと実行</vt:lpstr>
      <vt:lpstr>作成上の注意点</vt:lpstr>
      <vt:lpstr>PowerPoint プレゼンテーション</vt:lpstr>
    </vt:vector>
  </TitlesOfParts>
  <Company>国立大学法人名古屋工業大学　包括ライセンス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hiroki</dc:creator>
  <cp:lastModifiedBy>Sawada Kei</cp:lastModifiedBy>
  <cp:revision>95</cp:revision>
  <dcterms:created xsi:type="dcterms:W3CDTF">2015-01-16T08:22:03Z</dcterms:created>
  <dcterms:modified xsi:type="dcterms:W3CDTF">2016-09-27T13:53:41Z</dcterms:modified>
</cp:coreProperties>
</file>